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62" r:id="rId3"/>
    <p:sldId id="292" r:id="rId4"/>
    <p:sldId id="310" r:id="rId5"/>
    <p:sldId id="297" r:id="rId6"/>
    <p:sldId id="257" r:id="rId7"/>
    <p:sldId id="260" r:id="rId8"/>
    <p:sldId id="302" r:id="rId9"/>
    <p:sldId id="300" r:id="rId10"/>
    <p:sldId id="259" r:id="rId11"/>
    <p:sldId id="290" r:id="rId12"/>
    <p:sldId id="291" r:id="rId13"/>
    <p:sldId id="272" r:id="rId14"/>
    <p:sldId id="264" r:id="rId15"/>
    <p:sldId id="263" r:id="rId16"/>
    <p:sldId id="296" r:id="rId17"/>
    <p:sldId id="298" r:id="rId18"/>
    <p:sldId id="271" r:id="rId19"/>
    <p:sldId id="294" r:id="rId20"/>
    <p:sldId id="273" r:id="rId21"/>
    <p:sldId id="301" r:id="rId22"/>
    <p:sldId id="277" r:id="rId23"/>
    <p:sldId id="311" r:id="rId24"/>
    <p:sldId id="282" r:id="rId25"/>
    <p:sldId id="284" r:id="rId26"/>
    <p:sldId id="286" r:id="rId27"/>
    <p:sldId id="283" r:id="rId28"/>
    <p:sldId id="287" r:id="rId29"/>
    <p:sldId id="288" r:id="rId30"/>
    <p:sldId id="295" r:id="rId31"/>
    <p:sldId id="28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FDE4D49-3911-4836-8DDE-FF7976EAC453}">
          <p14:sldIdLst>
            <p14:sldId id="256"/>
            <p14:sldId id="262"/>
            <p14:sldId id="292"/>
            <p14:sldId id="310"/>
            <p14:sldId id="297"/>
            <p14:sldId id="257"/>
            <p14:sldId id="260"/>
            <p14:sldId id="302"/>
            <p14:sldId id="300"/>
            <p14:sldId id="259"/>
            <p14:sldId id="290"/>
            <p14:sldId id="291"/>
          </p14:sldIdLst>
        </p14:section>
        <p14:section name="Untitled Section" id="{F9EE2CFD-DD8F-43B5-9B2F-66D7238B8AD9}">
          <p14:sldIdLst>
            <p14:sldId id="272"/>
            <p14:sldId id="264"/>
            <p14:sldId id="263"/>
            <p14:sldId id="296"/>
            <p14:sldId id="298"/>
            <p14:sldId id="271"/>
            <p14:sldId id="294"/>
            <p14:sldId id="273"/>
            <p14:sldId id="301"/>
            <p14:sldId id="277"/>
            <p14:sldId id="311"/>
            <p14:sldId id="282"/>
            <p14:sldId id="284"/>
            <p14:sldId id="286"/>
            <p14:sldId id="283"/>
            <p14:sldId id="287"/>
            <p14:sldId id="288"/>
            <p14:sldId id="295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7412FC-3867-487C-9588-18E01748D390}" v="1050" dt="2022-09-22T10:04:45.155"/>
    <p1510:client id="{FA329C10-10F8-1395-1911-B801F5B53D7C}" v="28" dt="2022-09-22T09:27:56.3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2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on, Kate" userId="S::kate.caton@taw.org.uk::071873de-697f-4b17-b81f-2e68a10b2901" providerId="AD" clId="Web-{5D50F8A4-F27A-4846-83CB-C2A1A6C6F297}"/>
    <pc:docChg chg="delSld modSection">
      <pc:chgData name="Caton, Kate" userId="S::kate.caton@taw.org.uk::071873de-697f-4b17-b81f-2e68a10b2901" providerId="AD" clId="Web-{5D50F8A4-F27A-4846-83CB-C2A1A6C6F297}" dt="2021-10-05T15:35:25.809" v="5"/>
      <pc:docMkLst>
        <pc:docMk/>
      </pc:docMkLst>
      <pc:sldChg chg="del">
        <pc:chgData name="Caton, Kate" userId="S::kate.caton@taw.org.uk::071873de-697f-4b17-b81f-2e68a10b2901" providerId="AD" clId="Web-{5D50F8A4-F27A-4846-83CB-C2A1A6C6F297}" dt="2021-10-05T15:35:16.652" v="3"/>
        <pc:sldMkLst>
          <pc:docMk/>
          <pc:sldMk cId="4182863046" sldId="279"/>
        </pc:sldMkLst>
      </pc:sldChg>
      <pc:sldChg chg="del">
        <pc:chgData name="Caton, Kate" userId="S::kate.caton@taw.org.uk::071873de-697f-4b17-b81f-2e68a10b2901" providerId="AD" clId="Web-{5D50F8A4-F27A-4846-83CB-C2A1A6C6F297}" dt="2021-10-05T15:35:21.449" v="4"/>
        <pc:sldMkLst>
          <pc:docMk/>
          <pc:sldMk cId="2079230090" sldId="280"/>
        </pc:sldMkLst>
      </pc:sldChg>
      <pc:sldChg chg="del">
        <pc:chgData name="Caton, Kate" userId="S::kate.caton@taw.org.uk::071873de-697f-4b17-b81f-2e68a10b2901" providerId="AD" clId="Web-{5D50F8A4-F27A-4846-83CB-C2A1A6C6F297}" dt="2021-10-05T15:35:25.809" v="5"/>
        <pc:sldMkLst>
          <pc:docMk/>
          <pc:sldMk cId="2554427980" sldId="281"/>
        </pc:sldMkLst>
      </pc:sldChg>
      <pc:sldChg chg="del">
        <pc:chgData name="Caton, Kate" userId="S::kate.caton@taw.org.uk::071873de-697f-4b17-b81f-2e68a10b2901" providerId="AD" clId="Web-{5D50F8A4-F27A-4846-83CB-C2A1A6C6F297}" dt="2021-10-05T15:34:47.963" v="0"/>
        <pc:sldMkLst>
          <pc:docMk/>
          <pc:sldMk cId="1571674767" sldId="303"/>
        </pc:sldMkLst>
      </pc:sldChg>
      <pc:sldChg chg="del">
        <pc:chgData name="Caton, Kate" userId="S::kate.caton@taw.org.uk::071873de-697f-4b17-b81f-2e68a10b2901" providerId="AD" clId="Web-{5D50F8A4-F27A-4846-83CB-C2A1A6C6F297}" dt="2021-10-05T15:34:59.136" v="2"/>
        <pc:sldMkLst>
          <pc:docMk/>
          <pc:sldMk cId="3179085318" sldId="304"/>
        </pc:sldMkLst>
      </pc:sldChg>
      <pc:sldChg chg="del">
        <pc:chgData name="Caton, Kate" userId="S::kate.caton@taw.org.uk::071873de-697f-4b17-b81f-2e68a10b2901" providerId="AD" clId="Web-{5D50F8A4-F27A-4846-83CB-C2A1A6C6F297}" dt="2021-10-05T15:34:53.385" v="1"/>
        <pc:sldMkLst>
          <pc:docMk/>
          <pc:sldMk cId="3550680307" sldId="305"/>
        </pc:sldMkLst>
      </pc:sldChg>
    </pc:docChg>
  </pc:docChgLst>
  <pc:docChgLst>
    <pc:chgData name="Caton, Kate" userId="S::kate.caton@taw.org.uk::071873de-697f-4b17-b81f-2e68a10b2901" providerId="AD" clId="Web-{808CDD5A-4F6C-BCC1-7107-28E5696DE466}"/>
    <pc:docChg chg="modSld">
      <pc:chgData name="Caton, Kate" userId="S::kate.caton@taw.org.uk::071873de-697f-4b17-b81f-2e68a10b2901" providerId="AD" clId="Web-{808CDD5A-4F6C-BCC1-7107-28E5696DE466}" dt="2021-10-05T09:34:05.631" v="111" actId="20577"/>
      <pc:docMkLst>
        <pc:docMk/>
      </pc:docMkLst>
      <pc:sldChg chg="modSp">
        <pc:chgData name="Caton, Kate" userId="S::kate.caton@taw.org.uk::071873de-697f-4b17-b81f-2e68a10b2901" providerId="AD" clId="Web-{808CDD5A-4F6C-BCC1-7107-28E5696DE466}" dt="2021-10-05T09:33:03.896" v="97" actId="20577"/>
        <pc:sldMkLst>
          <pc:docMk/>
          <pc:sldMk cId="584433221" sldId="292"/>
        </pc:sldMkLst>
        <pc:spChg chg="mod">
          <ac:chgData name="Caton, Kate" userId="S::kate.caton@taw.org.uk::071873de-697f-4b17-b81f-2e68a10b2901" providerId="AD" clId="Web-{808CDD5A-4F6C-BCC1-7107-28E5696DE466}" dt="2021-10-05T09:33:03.896" v="97" actId="20577"/>
          <ac:spMkLst>
            <pc:docMk/>
            <pc:sldMk cId="584433221" sldId="292"/>
            <ac:spMk id="5" creationId="{D04443A2-0C40-4AA5-9B5A-D0491665DB03}"/>
          </ac:spMkLst>
        </pc:spChg>
      </pc:sldChg>
      <pc:sldChg chg="modSp">
        <pc:chgData name="Caton, Kate" userId="S::kate.caton@taw.org.uk::071873de-697f-4b17-b81f-2e68a10b2901" providerId="AD" clId="Web-{808CDD5A-4F6C-BCC1-7107-28E5696DE466}" dt="2021-10-05T09:34:05.631" v="111" actId="20577"/>
        <pc:sldMkLst>
          <pc:docMk/>
          <pc:sldMk cId="2254746000" sldId="307"/>
        </pc:sldMkLst>
        <pc:spChg chg="mod">
          <ac:chgData name="Caton, Kate" userId="S::kate.caton@taw.org.uk::071873de-697f-4b17-b81f-2e68a10b2901" providerId="AD" clId="Web-{808CDD5A-4F6C-BCC1-7107-28E5696DE466}" dt="2021-10-05T09:34:05.631" v="111" actId="20577"/>
          <ac:spMkLst>
            <pc:docMk/>
            <pc:sldMk cId="2254746000" sldId="307"/>
            <ac:spMk id="3" creationId="{5FB66CF7-0B65-4773-A93F-4D46468AA548}"/>
          </ac:spMkLst>
        </pc:spChg>
      </pc:sldChg>
    </pc:docChg>
  </pc:docChgLst>
  <pc:docChgLst>
    <pc:chgData name="Caton, Kate" userId="071873de-697f-4b17-b81f-2e68a10b2901" providerId="ADAL" clId="{317412FC-3867-487C-9588-18E01748D390}"/>
    <pc:docChg chg="custSel delSld modSld sldOrd modSection">
      <pc:chgData name="Caton, Kate" userId="071873de-697f-4b17-b81f-2e68a10b2901" providerId="ADAL" clId="{317412FC-3867-487C-9588-18E01748D390}" dt="2022-09-22T10:05:48.728" v="1620" actId="20577"/>
      <pc:docMkLst>
        <pc:docMk/>
      </pc:docMkLst>
      <pc:sldChg chg="modSp mod">
        <pc:chgData name="Caton, Kate" userId="071873de-697f-4b17-b81f-2e68a10b2901" providerId="ADAL" clId="{317412FC-3867-487C-9588-18E01748D390}" dt="2022-09-22T09:49:28.898" v="1028" actId="20577"/>
        <pc:sldMkLst>
          <pc:docMk/>
          <pc:sldMk cId="1567447946" sldId="259"/>
        </pc:sldMkLst>
        <pc:spChg chg="mod">
          <ac:chgData name="Caton, Kate" userId="071873de-697f-4b17-b81f-2e68a10b2901" providerId="ADAL" clId="{317412FC-3867-487C-9588-18E01748D390}" dt="2022-09-22T09:49:15.848" v="1007" actId="20577"/>
          <ac:spMkLst>
            <pc:docMk/>
            <pc:sldMk cId="1567447946" sldId="259"/>
            <ac:spMk id="2" creationId="{00000000-0000-0000-0000-000000000000}"/>
          </ac:spMkLst>
        </pc:spChg>
        <pc:spChg chg="mod">
          <ac:chgData name="Caton, Kate" userId="071873de-697f-4b17-b81f-2e68a10b2901" providerId="ADAL" clId="{317412FC-3867-487C-9588-18E01748D390}" dt="2022-09-22T09:49:28.898" v="1028" actId="20577"/>
          <ac:spMkLst>
            <pc:docMk/>
            <pc:sldMk cId="1567447946" sldId="259"/>
            <ac:spMk id="3" creationId="{00000000-0000-0000-0000-000000000000}"/>
          </ac:spMkLst>
        </pc:spChg>
      </pc:sldChg>
      <pc:sldChg chg="modSp mod">
        <pc:chgData name="Caton, Kate" userId="071873de-697f-4b17-b81f-2e68a10b2901" providerId="ADAL" clId="{317412FC-3867-487C-9588-18E01748D390}" dt="2022-09-22T09:51:05.802" v="1134" actId="1076"/>
        <pc:sldMkLst>
          <pc:docMk/>
          <pc:sldMk cId="100484116" sldId="263"/>
        </pc:sldMkLst>
        <pc:spChg chg="mod">
          <ac:chgData name="Caton, Kate" userId="071873de-697f-4b17-b81f-2e68a10b2901" providerId="ADAL" clId="{317412FC-3867-487C-9588-18E01748D390}" dt="2022-09-22T09:51:05.802" v="1134" actId="1076"/>
          <ac:spMkLst>
            <pc:docMk/>
            <pc:sldMk cId="100484116" sldId="263"/>
            <ac:spMk id="2" creationId="{00000000-0000-0000-0000-000000000000}"/>
          </ac:spMkLst>
        </pc:spChg>
      </pc:sldChg>
      <pc:sldChg chg="del">
        <pc:chgData name="Caton, Kate" userId="071873de-697f-4b17-b81f-2e68a10b2901" providerId="ADAL" clId="{317412FC-3867-487C-9588-18E01748D390}" dt="2022-09-22T09:57:23.662" v="1444" actId="47"/>
        <pc:sldMkLst>
          <pc:docMk/>
          <pc:sldMk cId="2209677255" sldId="275"/>
        </pc:sldMkLst>
      </pc:sldChg>
      <pc:sldChg chg="modSp mod">
        <pc:chgData name="Caton, Kate" userId="071873de-697f-4b17-b81f-2e68a10b2901" providerId="ADAL" clId="{317412FC-3867-487C-9588-18E01748D390}" dt="2022-09-22T09:59:12.607" v="1528" actId="20577"/>
        <pc:sldMkLst>
          <pc:docMk/>
          <pc:sldMk cId="2976553611" sldId="282"/>
        </pc:sldMkLst>
        <pc:spChg chg="mod">
          <ac:chgData name="Caton, Kate" userId="071873de-697f-4b17-b81f-2e68a10b2901" providerId="ADAL" clId="{317412FC-3867-487C-9588-18E01748D390}" dt="2022-09-22T09:59:12.607" v="1528" actId="20577"/>
          <ac:spMkLst>
            <pc:docMk/>
            <pc:sldMk cId="2976553611" sldId="282"/>
            <ac:spMk id="2" creationId="{00000000-0000-0000-0000-000000000000}"/>
          </ac:spMkLst>
        </pc:spChg>
      </pc:sldChg>
      <pc:sldChg chg="addSp delSp modSp mod setBg setClrOvrMap">
        <pc:chgData name="Caton, Kate" userId="071873de-697f-4b17-b81f-2e68a10b2901" providerId="ADAL" clId="{317412FC-3867-487C-9588-18E01748D390}" dt="2022-09-22T10:05:48.728" v="1620" actId="20577"/>
        <pc:sldMkLst>
          <pc:docMk/>
          <pc:sldMk cId="584433221" sldId="292"/>
        </pc:sldMkLst>
        <pc:spChg chg="del">
          <ac:chgData name="Caton, Kate" userId="071873de-697f-4b17-b81f-2e68a10b2901" providerId="ADAL" clId="{317412FC-3867-487C-9588-18E01748D390}" dt="2022-09-22T10:05:16.553" v="1590" actId="21"/>
          <ac:spMkLst>
            <pc:docMk/>
            <pc:sldMk cId="584433221" sldId="292"/>
            <ac:spMk id="2" creationId="{00000000-0000-0000-0000-000000000000}"/>
          </ac:spMkLst>
        </pc:spChg>
        <pc:spChg chg="add del mod">
          <ac:chgData name="Caton, Kate" userId="071873de-697f-4b17-b81f-2e68a10b2901" providerId="ADAL" clId="{317412FC-3867-487C-9588-18E01748D390}" dt="2022-09-22T10:04:46.193" v="1586"/>
          <ac:spMkLst>
            <pc:docMk/>
            <pc:sldMk cId="584433221" sldId="292"/>
            <ac:spMk id="3" creationId="{5B23EAF2-DA9F-E171-12B2-606AB498295D}"/>
          </ac:spMkLst>
        </pc:spChg>
        <pc:spChg chg="mod">
          <ac:chgData name="Caton, Kate" userId="071873de-697f-4b17-b81f-2e68a10b2901" providerId="ADAL" clId="{317412FC-3867-487C-9588-18E01748D390}" dt="2022-09-22T10:05:48.728" v="1620" actId="20577"/>
          <ac:spMkLst>
            <pc:docMk/>
            <pc:sldMk cId="584433221" sldId="292"/>
            <ac:spMk id="5" creationId="{D04443A2-0C40-4AA5-9B5A-D0491665DB03}"/>
          </ac:spMkLst>
        </pc:spChg>
        <pc:spChg chg="del">
          <ac:chgData name="Caton, Kate" userId="071873de-697f-4b17-b81f-2e68a10b2901" providerId="ADAL" clId="{317412FC-3867-487C-9588-18E01748D390}" dt="2022-09-22T10:01:52.564" v="1529" actId="26606"/>
          <ac:spMkLst>
            <pc:docMk/>
            <pc:sldMk cId="584433221" sldId="292"/>
            <ac:spMk id="10" creationId="{9B76D444-2756-434F-AE61-96D69830C13E}"/>
          </ac:spMkLst>
        </pc:spChg>
        <pc:spChg chg="del">
          <ac:chgData name="Caton, Kate" userId="071873de-697f-4b17-b81f-2e68a10b2901" providerId="ADAL" clId="{317412FC-3867-487C-9588-18E01748D390}" dt="2022-09-22T10:01:52.564" v="1529" actId="26606"/>
          <ac:spMkLst>
            <pc:docMk/>
            <pc:sldMk cId="584433221" sldId="292"/>
            <ac:spMk id="12" creationId="{29A9EE12-EF77-4DB4-84E4-043DE7235244}"/>
          </ac:spMkLst>
        </pc:spChg>
        <pc:spChg chg="add">
          <ac:chgData name="Caton, Kate" userId="071873de-697f-4b17-b81f-2e68a10b2901" providerId="ADAL" clId="{317412FC-3867-487C-9588-18E01748D390}" dt="2022-09-22T10:01:52.564" v="1529" actId="26606"/>
          <ac:spMkLst>
            <pc:docMk/>
            <pc:sldMk cId="584433221" sldId="292"/>
            <ac:spMk id="17" creationId="{D009D6D5-DAC2-4A8B-A17A-E206B9012D09}"/>
          </ac:spMkLst>
        </pc:spChg>
        <pc:picChg chg="mod ord">
          <ac:chgData name="Caton, Kate" userId="071873de-697f-4b17-b81f-2e68a10b2901" providerId="ADAL" clId="{317412FC-3867-487C-9588-18E01748D390}" dt="2022-09-22T10:01:52.564" v="1529" actId="26606"/>
          <ac:picMkLst>
            <pc:docMk/>
            <pc:sldMk cId="584433221" sldId="292"/>
            <ac:picMk id="4" creationId="{CA90FD12-AFF0-4285-81DE-6A1E0B4240CD}"/>
          </ac:picMkLst>
        </pc:picChg>
      </pc:sldChg>
      <pc:sldChg chg="modSp">
        <pc:chgData name="Caton, Kate" userId="071873de-697f-4b17-b81f-2e68a10b2901" providerId="ADAL" clId="{317412FC-3867-487C-9588-18E01748D390}" dt="2022-09-22T09:57:01.113" v="1443"/>
        <pc:sldMkLst>
          <pc:docMk/>
          <pc:sldMk cId="4113925358" sldId="298"/>
        </pc:sldMkLst>
        <pc:graphicFrameChg chg="mod">
          <ac:chgData name="Caton, Kate" userId="071873de-697f-4b17-b81f-2e68a10b2901" providerId="ADAL" clId="{317412FC-3867-487C-9588-18E01748D390}" dt="2022-09-22T09:57:01.113" v="1443"/>
          <ac:graphicFrameMkLst>
            <pc:docMk/>
            <pc:sldMk cId="4113925358" sldId="298"/>
            <ac:graphicFrameMk id="7" creationId="{E9362E53-5CBA-4E63-940A-7CBBACD311A3}"/>
          </ac:graphicFrameMkLst>
        </pc:graphicFrameChg>
      </pc:sldChg>
      <pc:sldChg chg="modSp mod ord">
        <pc:chgData name="Caton, Kate" userId="071873de-697f-4b17-b81f-2e68a10b2901" providerId="ADAL" clId="{317412FC-3867-487C-9588-18E01748D390}" dt="2022-09-22T09:41:58.966" v="871"/>
        <pc:sldMkLst>
          <pc:docMk/>
          <pc:sldMk cId="2529436618" sldId="300"/>
        </pc:sldMkLst>
        <pc:spChg chg="mod">
          <ac:chgData name="Caton, Kate" userId="071873de-697f-4b17-b81f-2e68a10b2901" providerId="ADAL" clId="{317412FC-3867-487C-9588-18E01748D390}" dt="2022-09-22T09:35:31.808" v="242" actId="20577"/>
          <ac:spMkLst>
            <pc:docMk/>
            <pc:sldMk cId="2529436618" sldId="300"/>
            <ac:spMk id="2" creationId="{167F9015-3700-4624-B6F6-4E1005F937A7}"/>
          </ac:spMkLst>
        </pc:spChg>
        <pc:graphicFrameChg chg="mod">
          <ac:chgData name="Caton, Kate" userId="071873de-697f-4b17-b81f-2e68a10b2901" providerId="ADAL" clId="{317412FC-3867-487C-9588-18E01748D390}" dt="2022-09-22T09:41:58.966" v="871"/>
          <ac:graphicFrameMkLst>
            <pc:docMk/>
            <pc:sldMk cId="2529436618" sldId="300"/>
            <ac:graphicFrameMk id="5" creationId="{C9B11E61-69EF-4BC9-8C9F-A0B697058E6F}"/>
          </ac:graphicFrameMkLst>
        </pc:graphicFrameChg>
      </pc:sldChg>
      <pc:sldChg chg="addSp delSp modSp mod">
        <pc:chgData name="Caton, Kate" userId="071873de-697f-4b17-b81f-2e68a10b2901" providerId="ADAL" clId="{317412FC-3867-487C-9588-18E01748D390}" dt="2022-09-22T09:30:35.561" v="61" actId="26606"/>
        <pc:sldMkLst>
          <pc:docMk/>
          <pc:sldMk cId="926899225" sldId="302"/>
        </pc:sldMkLst>
        <pc:spChg chg="add mod">
          <ac:chgData name="Caton, Kate" userId="071873de-697f-4b17-b81f-2e68a10b2901" providerId="ADAL" clId="{317412FC-3867-487C-9588-18E01748D390}" dt="2022-09-22T09:30:35.561" v="61" actId="26606"/>
          <ac:spMkLst>
            <pc:docMk/>
            <pc:sldMk cId="926899225" sldId="302"/>
            <ac:spMk id="2" creationId="{34AD09E9-F32F-08E7-B82D-9C0A42F05CDF}"/>
          </ac:spMkLst>
        </pc:spChg>
        <pc:spChg chg="del">
          <ac:chgData name="Caton, Kate" userId="071873de-697f-4b17-b81f-2e68a10b2901" providerId="ADAL" clId="{317412FC-3867-487C-9588-18E01748D390}" dt="2022-09-22T09:30:35.561" v="61" actId="26606"/>
          <ac:spMkLst>
            <pc:docMk/>
            <pc:sldMk cId="926899225" sldId="302"/>
            <ac:spMk id="6" creationId="{2B566528-1B12-4246-9431-5C2D7D081168}"/>
          </ac:spMkLst>
        </pc:spChg>
        <pc:spChg chg="del">
          <ac:chgData name="Caton, Kate" userId="071873de-697f-4b17-b81f-2e68a10b2901" providerId="ADAL" clId="{317412FC-3867-487C-9588-18E01748D390}" dt="2022-09-22T09:30:35.561" v="61" actId="26606"/>
          <ac:spMkLst>
            <pc:docMk/>
            <pc:sldMk cId="926899225" sldId="302"/>
            <ac:spMk id="7" creationId="{2E80C965-DB6D-4F81-9E9E-B027384D0BD6}"/>
          </ac:spMkLst>
        </pc:spChg>
        <pc:spChg chg="del">
          <ac:chgData name="Caton, Kate" userId="071873de-697f-4b17-b81f-2e68a10b2901" providerId="ADAL" clId="{317412FC-3867-487C-9588-18E01748D390}" dt="2022-09-22T09:30:35.561" v="61" actId="26606"/>
          <ac:spMkLst>
            <pc:docMk/>
            <pc:sldMk cId="926899225" sldId="302"/>
            <ac:spMk id="8" creationId="{A580F890-B085-4E95-96AA-55AEBEC5CE6E}"/>
          </ac:spMkLst>
        </pc:spChg>
        <pc:spChg chg="del">
          <ac:chgData name="Caton, Kate" userId="071873de-697f-4b17-b81f-2e68a10b2901" providerId="ADAL" clId="{317412FC-3867-487C-9588-18E01748D390}" dt="2022-09-22T09:30:35.561" v="61" actId="26606"/>
          <ac:spMkLst>
            <pc:docMk/>
            <pc:sldMk cId="926899225" sldId="302"/>
            <ac:spMk id="10" creationId="{D3F51FEB-38FB-4F6C-9F7B-2F2AFAB65463}"/>
          </ac:spMkLst>
        </pc:spChg>
        <pc:spChg chg="del">
          <ac:chgData name="Caton, Kate" userId="071873de-697f-4b17-b81f-2e68a10b2901" providerId="ADAL" clId="{317412FC-3867-487C-9588-18E01748D390}" dt="2022-09-22T09:30:35.561" v="61" actId="26606"/>
          <ac:spMkLst>
            <pc:docMk/>
            <pc:sldMk cId="926899225" sldId="302"/>
            <ac:spMk id="12" creationId="{1E547BA6-BAE0-43BB-A7CA-60F69CE252F0}"/>
          </ac:spMkLst>
        </pc:spChg>
        <pc:spChg chg="add">
          <ac:chgData name="Caton, Kate" userId="071873de-697f-4b17-b81f-2e68a10b2901" providerId="ADAL" clId="{317412FC-3867-487C-9588-18E01748D390}" dt="2022-09-22T09:30:35.561" v="61" actId="26606"/>
          <ac:spMkLst>
            <pc:docMk/>
            <pc:sldMk cId="926899225" sldId="302"/>
            <ac:spMk id="19" creationId="{6C4028FD-8BAA-4A19-BFDE-594D991B7552}"/>
          </ac:spMkLst>
        </pc:spChg>
        <pc:graphicFrameChg chg="mod ord modGraphic">
          <ac:chgData name="Caton, Kate" userId="071873de-697f-4b17-b81f-2e68a10b2901" providerId="ADAL" clId="{317412FC-3867-487C-9588-18E01748D390}" dt="2022-09-22T09:30:35.561" v="61" actId="26606"/>
          <ac:graphicFrameMkLst>
            <pc:docMk/>
            <pc:sldMk cId="926899225" sldId="302"/>
            <ac:graphicFrameMk id="14" creationId="{0A88EF76-3A97-4C5A-907E-8B671A85E485}"/>
          </ac:graphicFrameMkLst>
        </pc:graphicFrameChg>
      </pc:sldChg>
      <pc:sldChg chg="modSp del mod">
        <pc:chgData name="Caton, Kate" userId="071873de-697f-4b17-b81f-2e68a10b2901" providerId="ADAL" clId="{317412FC-3867-487C-9588-18E01748D390}" dt="2022-09-22T09:42:20.662" v="872" actId="47"/>
        <pc:sldMkLst>
          <pc:docMk/>
          <pc:sldMk cId="3807577383" sldId="306"/>
        </pc:sldMkLst>
        <pc:graphicFrameChg chg="modGraphic">
          <ac:chgData name="Caton, Kate" userId="071873de-697f-4b17-b81f-2e68a10b2901" providerId="ADAL" clId="{317412FC-3867-487C-9588-18E01748D390}" dt="2022-09-22T09:33:52.527" v="137" actId="2711"/>
          <ac:graphicFrameMkLst>
            <pc:docMk/>
            <pc:sldMk cId="3807577383" sldId="306"/>
            <ac:graphicFrameMk id="4" creationId="{9E0C7ABD-31A9-40FD-969F-4F3D185C5A0D}"/>
          </ac:graphicFrameMkLst>
        </pc:graphicFrameChg>
        <pc:graphicFrameChg chg="modGraphic">
          <ac:chgData name="Caton, Kate" userId="071873de-697f-4b17-b81f-2e68a10b2901" providerId="ADAL" clId="{317412FC-3867-487C-9588-18E01748D390}" dt="2022-09-22T09:34:04.559" v="138" actId="2711"/>
          <ac:graphicFrameMkLst>
            <pc:docMk/>
            <pc:sldMk cId="3807577383" sldId="306"/>
            <ac:graphicFrameMk id="5" creationId="{4494379E-B08C-43F0-A29C-39888F35DFE0}"/>
          </ac:graphicFrameMkLst>
        </pc:graphicFrameChg>
      </pc:sldChg>
      <pc:sldChg chg="modSp del mod">
        <pc:chgData name="Caton, Kate" userId="071873de-697f-4b17-b81f-2e68a10b2901" providerId="ADAL" clId="{317412FC-3867-487C-9588-18E01748D390}" dt="2022-09-22T09:42:24.754" v="873" actId="47"/>
        <pc:sldMkLst>
          <pc:docMk/>
          <pc:sldMk cId="2254746000" sldId="307"/>
        </pc:sldMkLst>
        <pc:spChg chg="mod">
          <ac:chgData name="Caton, Kate" userId="071873de-697f-4b17-b81f-2e68a10b2901" providerId="ADAL" clId="{317412FC-3867-487C-9588-18E01748D390}" dt="2022-09-22T09:33:28.901" v="136" actId="14100"/>
          <ac:spMkLst>
            <pc:docMk/>
            <pc:sldMk cId="2254746000" sldId="307"/>
            <ac:spMk id="3" creationId="{5FB66CF7-0B65-4773-A93F-4D46468AA548}"/>
          </ac:spMkLst>
        </pc:spChg>
      </pc:sldChg>
      <pc:sldChg chg="modSp del mod">
        <pc:chgData name="Caton, Kate" userId="071873de-697f-4b17-b81f-2e68a10b2901" providerId="ADAL" clId="{317412FC-3867-487C-9588-18E01748D390}" dt="2022-09-22T09:42:26.093" v="874" actId="47"/>
        <pc:sldMkLst>
          <pc:docMk/>
          <pc:sldMk cId="2444164364" sldId="308"/>
        </pc:sldMkLst>
        <pc:graphicFrameChg chg="modGraphic">
          <ac:chgData name="Caton, Kate" userId="071873de-697f-4b17-b81f-2e68a10b2901" providerId="ADAL" clId="{317412FC-3867-487C-9588-18E01748D390}" dt="2022-09-22T09:34:33.661" v="142" actId="2711"/>
          <ac:graphicFrameMkLst>
            <pc:docMk/>
            <pc:sldMk cId="2444164364" sldId="308"/>
            <ac:graphicFrameMk id="4" creationId="{9DA67A2E-696C-48AF-8290-6E27DA186747}"/>
          </ac:graphicFrameMkLst>
        </pc:graphicFrameChg>
        <pc:graphicFrameChg chg="modGraphic">
          <ac:chgData name="Caton, Kate" userId="071873de-697f-4b17-b81f-2e68a10b2901" providerId="ADAL" clId="{317412FC-3867-487C-9588-18E01748D390}" dt="2022-09-22T09:34:28.298" v="141" actId="2711"/>
          <ac:graphicFrameMkLst>
            <pc:docMk/>
            <pc:sldMk cId="2444164364" sldId="308"/>
            <ac:graphicFrameMk id="8" creationId="{05A13217-6C2B-440D-A795-3C3218762312}"/>
          </ac:graphicFrameMkLst>
        </pc:graphicFrameChg>
        <pc:graphicFrameChg chg="modGraphic">
          <ac:chgData name="Caton, Kate" userId="071873de-697f-4b17-b81f-2e68a10b2901" providerId="ADAL" clId="{317412FC-3867-487C-9588-18E01748D390}" dt="2022-09-22T09:34:22.716" v="140" actId="2711"/>
          <ac:graphicFrameMkLst>
            <pc:docMk/>
            <pc:sldMk cId="2444164364" sldId="308"/>
            <ac:graphicFrameMk id="9" creationId="{3E3992C9-5928-497B-86AA-474C15E012B9}"/>
          </ac:graphicFrameMkLst>
        </pc:graphicFrameChg>
        <pc:graphicFrameChg chg="modGraphic">
          <ac:chgData name="Caton, Kate" userId="071873de-697f-4b17-b81f-2e68a10b2901" providerId="ADAL" clId="{317412FC-3867-487C-9588-18E01748D390}" dt="2022-09-22T09:34:17.707" v="139" actId="2711"/>
          <ac:graphicFrameMkLst>
            <pc:docMk/>
            <pc:sldMk cId="2444164364" sldId="308"/>
            <ac:graphicFrameMk id="10" creationId="{45E56BC2-0043-416F-8DE9-EDFB6B0A1E5C}"/>
          </ac:graphicFrameMkLst>
        </pc:graphicFrameChg>
      </pc:sldChg>
    </pc:docChg>
  </pc:docChgLst>
  <pc:docChgLst>
    <pc:chgData name="Caton, Kate" userId="S::kate.caton@taw.org.uk::071873de-697f-4b17-b81f-2e68a10b2901" providerId="AD" clId="Web-{EEB6CD64-CE64-9639-EEF9-5B2D677B59DA}"/>
    <pc:docChg chg="modSld">
      <pc:chgData name="Caton, Kate" userId="S::kate.caton@taw.org.uk::071873de-697f-4b17-b81f-2e68a10b2901" providerId="AD" clId="Web-{EEB6CD64-CE64-9639-EEF9-5B2D677B59DA}" dt="2021-10-03T13:27:08.773" v="10" actId="20577"/>
      <pc:docMkLst>
        <pc:docMk/>
      </pc:docMkLst>
      <pc:sldChg chg="modSp">
        <pc:chgData name="Caton, Kate" userId="S::kate.caton@taw.org.uk::071873de-697f-4b17-b81f-2e68a10b2901" providerId="AD" clId="Web-{EEB6CD64-CE64-9639-EEF9-5B2D677B59DA}" dt="2021-10-03T13:27:08.773" v="10" actId="20577"/>
        <pc:sldMkLst>
          <pc:docMk/>
          <pc:sldMk cId="541268619" sldId="256"/>
        </pc:sldMkLst>
        <pc:spChg chg="mod">
          <ac:chgData name="Caton, Kate" userId="S::kate.caton@taw.org.uk::071873de-697f-4b17-b81f-2e68a10b2901" providerId="AD" clId="Web-{EEB6CD64-CE64-9639-EEF9-5B2D677B59DA}" dt="2021-10-03T13:27:08.773" v="10" actId="20577"/>
          <ac:spMkLst>
            <pc:docMk/>
            <pc:sldMk cId="541268619" sldId="256"/>
            <ac:spMk id="2" creationId="{00000000-0000-0000-0000-000000000000}"/>
          </ac:spMkLst>
        </pc:spChg>
      </pc:sldChg>
    </pc:docChg>
  </pc:docChgLst>
  <pc:docChgLst>
    <pc:chgData name="Caton, Kate" userId="S::kate.caton@taw.org.uk::071873de-697f-4b17-b81f-2e68a10b2901" providerId="AD" clId="Web-{50EF40DF-D384-56D2-030A-C4BC39CEE595}"/>
    <pc:docChg chg="addSld modSld sldOrd modSection">
      <pc:chgData name="Caton, Kate" userId="S::kate.caton@taw.org.uk::071873de-697f-4b17-b81f-2e68a10b2901" providerId="AD" clId="Web-{50EF40DF-D384-56D2-030A-C4BC39CEE595}" dt="2021-10-03T12:39:55.048" v="1184"/>
      <pc:docMkLst>
        <pc:docMk/>
      </pc:docMkLst>
      <pc:sldChg chg="addSp modSp mod setBg">
        <pc:chgData name="Caton, Kate" userId="S::kate.caton@taw.org.uk::071873de-697f-4b17-b81f-2e68a10b2901" providerId="AD" clId="Web-{50EF40DF-D384-56D2-030A-C4BC39CEE595}" dt="2021-10-03T12:38:40.390" v="1178" actId="20577"/>
        <pc:sldMkLst>
          <pc:docMk/>
          <pc:sldMk cId="541268619" sldId="256"/>
        </pc:sldMkLst>
        <pc:spChg chg="mod">
          <ac:chgData name="Caton, Kate" userId="S::kate.caton@taw.org.uk::071873de-697f-4b17-b81f-2e68a10b2901" providerId="AD" clId="Web-{50EF40DF-D384-56D2-030A-C4BC39CEE595}" dt="2021-10-03T12:38:40.390" v="1178" actId="20577"/>
          <ac:spMkLst>
            <pc:docMk/>
            <pc:sldMk cId="541268619" sldId="256"/>
            <ac:spMk id="2" creationId="{00000000-0000-0000-0000-000000000000}"/>
          </ac:spMkLst>
        </pc:spChg>
        <pc:spChg chg="add">
          <ac:chgData name="Caton, Kate" userId="S::kate.caton@taw.org.uk::071873de-697f-4b17-b81f-2e68a10b2901" providerId="AD" clId="Web-{50EF40DF-D384-56D2-030A-C4BC39CEE595}" dt="2021-10-03T12:09:32.907" v="725"/>
          <ac:spMkLst>
            <pc:docMk/>
            <pc:sldMk cId="541268619" sldId="256"/>
            <ac:spMk id="9" creationId="{A8384FB5-9ADC-4DDC-881B-597D56F5B15D}"/>
          </ac:spMkLst>
        </pc:spChg>
        <pc:spChg chg="add">
          <ac:chgData name="Caton, Kate" userId="S::kate.caton@taw.org.uk::071873de-697f-4b17-b81f-2e68a10b2901" providerId="AD" clId="Web-{50EF40DF-D384-56D2-030A-C4BC39CEE595}" dt="2021-10-03T12:09:32.907" v="725"/>
          <ac:spMkLst>
            <pc:docMk/>
            <pc:sldMk cId="541268619" sldId="256"/>
            <ac:spMk id="11" creationId="{91E5A9A7-95C6-4F4F-B00E-C82E07FE62EF}"/>
          </ac:spMkLst>
        </pc:spChg>
        <pc:spChg chg="add">
          <ac:chgData name="Caton, Kate" userId="S::kate.caton@taw.org.uk::071873de-697f-4b17-b81f-2e68a10b2901" providerId="AD" clId="Web-{50EF40DF-D384-56D2-030A-C4BC39CEE595}" dt="2021-10-03T12:09:32.907" v="725"/>
          <ac:spMkLst>
            <pc:docMk/>
            <pc:sldMk cId="541268619" sldId="256"/>
            <ac:spMk id="13" creationId="{D07DD2DE-F619-49DD-B5E7-03A290FF4ED1}"/>
          </ac:spMkLst>
        </pc:spChg>
        <pc:spChg chg="add">
          <ac:chgData name="Caton, Kate" userId="S::kate.caton@taw.org.uk::071873de-697f-4b17-b81f-2e68a10b2901" providerId="AD" clId="Web-{50EF40DF-D384-56D2-030A-C4BC39CEE595}" dt="2021-10-03T12:09:32.907" v="725"/>
          <ac:spMkLst>
            <pc:docMk/>
            <pc:sldMk cId="541268619" sldId="256"/>
            <ac:spMk id="15" creationId="{85149191-5F60-4A28-AAFF-039F96B0F3EC}"/>
          </ac:spMkLst>
        </pc:spChg>
        <pc:spChg chg="add">
          <ac:chgData name="Caton, Kate" userId="S::kate.caton@taw.org.uk::071873de-697f-4b17-b81f-2e68a10b2901" providerId="AD" clId="Web-{50EF40DF-D384-56D2-030A-C4BC39CEE595}" dt="2021-10-03T12:09:32.907" v="725"/>
          <ac:spMkLst>
            <pc:docMk/>
            <pc:sldMk cId="541268619" sldId="256"/>
            <ac:spMk id="17" creationId="{F8260ED5-17F7-4158-B241-D51DD4CF1B7E}"/>
          </ac:spMkLst>
        </pc:spChg>
        <pc:picChg chg="mod">
          <ac:chgData name="Caton, Kate" userId="S::kate.caton@taw.org.uk::071873de-697f-4b17-b81f-2e68a10b2901" providerId="AD" clId="Web-{50EF40DF-D384-56D2-030A-C4BC39CEE595}" dt="2021-10-03T12:09:32.907" v="725"/>
          <ac:picMkLst>
            <pc:docMk/>
            <pc:sldMk cId="541268619" sldId="256"/>
            <ac:picMk id="4" creationId="{00000000-0000-0000-0000-000000000000}"/>
          </ac:picMkLst>
        </pc:picChg>
      </pc:sldChg>
      <pc:sldChg chg="addSp delSp modSp mod setBg">
        <pc:chgData name="Caton, Kate" userId="S::kate.caton@taw.org.uk::071873de-697f-4b17-b81f-2e68a10b2901" providerId="AD" clId="Web-{50EF40DF-D384-56D2-030A-C4BC39CEE595}" dt="2021-10-03T12:12:10.676" v="746" actId="20577"/>
        <pc:sldMkLst>
          <pc:docMk/>
          <pc:sldMk cId="242154449" sldId="257"/>
        </pc:sldMkLst>
        <pc:spChg chg="mod">
          <ac:chgData name="Caton, Kate" userId="S::kate.caton@taw.org.uk::071873de-697f-4b17-b81f-2e68a10b2901" providerId="AD" clId="Web-{50EF40DF-D384-56D2-030A-C4BC39CEE595}" dt="2021-10-03T12:11:44.988" v="742" actId="20577"/>
          <ac:spMkLst>
            <pc:docMk/>
            <pc:sldMk cId="242154449" sldId="257"/>
            <ac:spMk id="2" creationId="{00000000-0000-0000-0000-000000000000}"/>
          </ac:spMkLst>
        </pc:spChg>
        <pc:spChg chg="mod ord">
          <ac:chgData name="Caton, Kate" userId="S::kate.caton@taw.org.uk::071873de-697f-4b17-b81f-2e68a10b2901" providerId="AD" clId="Web-{50EF40DF-D384-56D2-030A-C4BC39CEE595}" dt="2021-10-03T12:12:10.676" v="746" actId="20577"/>
          <ac:spMkLst>
            <pc:docMk/>
            <pc:sldMk cId="242154449" sldId="257"/>
            <ac:spMk id="3" creationId="{00000000-0000-0000-0000-000000000000}"/>
          </ac:spMkLst>
        </pc:spChg>
        <pc:spChg chg="add mod">
          <ac:chgData name="Caton, Kate" userId="S::kate.caton@taw.org.uk::071873de-697f-4b17-b81f-2e68a10b2901" providerId="AD" clId="Web-{50EF40DF-D384-56D2-030A-C4BC39CEE595}" dt="2021-10-03T11:32:48.244" v="480"/>
          <ac:spMkLst>
            <pc:docMk/>
            <pc:sldMk cId="242154449" sldId="257"/>
            <ac:spMk id="6" creationId="{E69A9CD0-910E-44A2-8469-809F1942A8D7}"/>
          </ac:spMkLst>
        </pc:spChg>
        <pc:picChg chg="del mod">
          <ac:chgData name="Caton, Kate" userId="S::kate.caton@taw.org.uk::071873de-697f-4b17-b81f-2e68a10b2901" providerId="AD" clId="Web-{50EF40DF-D384-56D2-030A-C4BC39CEE595}" dt="2021-10-03T11:31:15.305" v="475"/>
          <ac:picMkLst>
            <pc:docMk/>
            <pc:sldMk cId="242154449" sldId="257"/>
            <ac:picMk id="4" creationId="{00000000-0000-0000-0000-000000000000}"/>
          </ac:picMkLst>
        </pc:picChg>
        <pc:picChg chg="add mod">
          <ac:chgData name="Caton, Kate" userId="S::kate.caton@taw.org.uk::071873de-697f-4b17-b81f-2e68a10b2901" providerId="AD" clId="Web-{50EF40DF-D384-56D2-030A-C4BC39CEE595}" dt="2021-10-03T11:32:48.244" v="480"/>
          <ac:picMkLst>
            <pc:docMk/>
            <pc:sldMk cId="242154449" sldId="257"/>
            <ac:picMk id="5" creationId="{49E2A781-527D-4A10-8941-3C1163F6F35B}"/>
          </ac:picMkLst>
        </pc:picChg>
      </pc:sldChg>
      <pc:sldChg chg="addSp modSp mod setBg">
        <pc:chgData name="Caton, Kate" userId="S::kate.caton@taw.org.uk::071873de-697f-4b17-b81f-2e68a10b2901" providerId="AD" clId="Web-{50EF40DF-D384-56D2-030A-C4BC39CEE595}" dt="2021-10-03T11:33:42.901" v="484"/>
        <pc:sldMkLst>
          <pc:docMk/>
          <pc:sldMk cId="428759939" sldId="258"/>
        </pc:sldMkLst>
        <pc:spChg chg="mod">
          <ac:chgData name="Caton, Kate" userId="S::kate.caton@taw.org.uk::071873de-697f-4b17-b81f-2e68a10b2901" providerId="AD" clId="Web-{50EF40DF-D384-56D2-030A-C4BC39CEE595}" dt="2021-10-03T11:33:42.901" v="484"/>
          <ac:spMkLst>
            <pc:docMk/>
            <pc:sldMk cId="428759939" sldId="258"/>
            <ac:spMk id="2" creationId="{00000000-0000-0000-0000-000000000000}"/>
          </ac:spMkLst>
        </pc:spChg>
        <pc:spChg chg="mod ord">
          <ac:chgData name="Caton, Kate" userId="S::kate.caton@taw.org.uk::071873de-697f-4b17-b81f-2e68a10b2901" providerId="AD" clId="Web-{50EF40DF-D384-56D2-030A-C4BC39CEE595}" dt="2021-10-03T11:33:42.901" v="484"/>
          <ac:spMkLst>
            <pc:docMk/>
            <pc:sldMk cId="428759939" sldId="258"/>
            <ac:spMk id="3" creationId="{00000000-0000-0000-0000-000000000000}"/>
          </ac:spMkLst>
        </pc:spChg>
        <pc:spChg chg="add">
          <ac:chgData name="Caton, Kate" userId="S::kate.caton@taw.org.uk::071873de-697f-4b17-b81f-2e68a10b2901" providerId="AD" clId="Web-{50EF40DF-D384-56D2-030A-C4BC39CEE595}" dt="2021-10-03T11:33:42.901" v="484"/>
          <ac:spMkLst>
            <pc:docMk/>
            <pc:sldMk cId="428759939" sldId="258"/>
            <ac:spMk id="10" creationId="{FF9B822F-893E-44C8-963C-64F50ACECBB2}"/>
          </ac:spMkLst>
        </pc:spChg>
        <pc:spChg chg="add">
          <ac:chgData name="Caton, Kate" userId="S::kate.caton@taw.org.uk::071873de-697f-4b17-b81f-2e68a10b2901" providerId="AD" clId="Web-{50EF40DF-D384-56D2-030A-C4BC39CEE595}" dt="2021-10-03T11:33:42.901" v="484"/>
          <ac:spMkLst>
            <pc:docMk/>
            <pc:sldMk cId="428759939" sldId="258"/>
            <ac:spMk id="12" creationId="{EBF87945-A001-489F-9D9B-7D9435F0B9CA}"/>
          </ac:spMkLst>
        </pc:spChg>
        <pc:picChg chg="mod">
          <ac:chgData name="Caton, Kate" userId="S::kate.caton@taw.org.uk::071873de-697f-4b17-b81f-2e68a10b2901" providerId="AD" clId="Web-{50EF40DF-D384-56D2-030A-C4BC39CEE595}" dt="2021-10-03T11:33:42.901" v="484"/>
          <ac:picMkLst>
            <pc:docMk/>
            <pc:sldMk cId="428759939" sldId="258"/>
            <ac:picMk id="5" creationId="{00000000-0000-0000-0000-000000000000}"/>
          </ac:picMkLst>
        </pc:picChg>
      </pc:sldChg>
      <pc:sldChg chg="addSp modSp mod setBg">
        <pc:chgData name="Caton, Kate" userId="S::kate.caton@taw.org.uk::071873de-697f-4b17-b81f-2e68a10b2901" providerId="AD" clId="Web-{50EF40DF-D384-56D2-030A-C4BC39CEE595}" dt="2021-10-03T11:35:20.481" v="486"/>
        <pc:sldMkLst>
          <pc:docMk/>
          <pc:sldMk cId="1567447946" sldId="259"/>
        </pc:sldMkLst>
        <pc:spChg chg="mod">
          <ac:chgData name="Caton, Kate" userId="S::kate.caton@taw.org.uk::071873de-697f-4b17-b81f-2e68a10b2901" providerId="AD" clId="Web-{50EF40DF-D384-56D2-030A-C4BC39CEE595}" dt="2021-10-03T11:35:20.481" v="486"/>
          <ac:spMkLst>
            <pc:docMk/>
            <pc:sldMk cId="1567447946" sldId="259"/>
            <ac:spMk id="2" creationId="{00000000-0000-0000-0000-000000000000}"/>
          </ac:spMkLst>
        </pc:spChg>
        <pc:spChg chg="mod ord">
          <ac:chgData name="Caton, Kate" userId="S::kate.caton@taw.org.uk::071873de-697f-4b17-b81f-2e68a10b2901" providerId="AD" clId="Web-{50EF40DF-D384-56D2-030A-C4BC39CEE595}" dt="2021-10-03T11:35:20.481" v="486"/>
          <ac:spMkLst>
            <pc:docMk/>
            <pc:sldMk cId="1567447946" sldId="259"/>
            <ac:spMk id="3" creationId="{00000000-0000-0000-0000-000000000000}"/>
          </ac:spMkLst>
        </pc:spChg>
        <pc:spChg chg="add">
          <ac:chgData name="Caton, Kate" userId="S::kate.caton@taw.org.uk::071873de-697f-4b17-b81f-2e68a10b2901" providerId="AD" clId="Web-{50EF40DF-D384-56D2-030A-C4BC39CEE595}" dt="2021-10-03T11:35:20.481" v="486"/>
          <ac:spMkLst>
            <pc:docMk/>
            <pc:sldMk cId="1567447946" sldId="259"/>
            <ac:spMk id="10" creationId="{2C61293E-6EBE-43EF-A52C-9BEBFD7679D4}"/>
          </ac:spMkLst>
        </pc:spChg>
        <pc:spChg chg="add">
          <ac:chgData name="Caton, Kate" userId="S::kate.caton@taw.org.uk::071873de-697f-4b17-b81f-2e68a10b2901" providerId="AD" clId="Web-{50EF40DF-D384-56D2-030A-C4BC39CEE595}" dt="2021-10-03T11:35:20.481" v="486"/>
          <ac:spMkLst>
            <pc:docMk/>
            <pc:sldMk cId="1567447946" sldId="259"/>
            <ac:spMk id="12" creationId="{21540236-BFD5-4A9D-8840-4703E7F76825}"/>
          </ac:spMkLst>
        </pc:spChg>
        <pc:picChg chg="mod">
          <ac:chgData name="Caton, Kate" userId="S::kate.caton@taw.org.uk::071873de-697f-4b17-b81f-2e68a10b2901" providerId="AD" clId="Web-{50EF40DF-D384-56D2-030A-C4BC39CEE595}" dt="2021-10-03T11:35:20.481" v="486"/>
          <ac:picMkLst>
            <pc:docMk/>
            <pc:sldMk cId="1567447946" sldId="259"/>
            <ac:picMk id="5" creationId="{00000000-0000-0000-0000-000000000000}"/>
          </ac:picMkLst>
        </pc:picChg>
      </pc:sldChg>
      <pc:sldChg chg="addSp delSp modSp mod setBg">
        <pc:chgData name="Caton, Kate" userId="S::kate.caton@taw.org.uk::071873de-697f-4b17-b81f-2e68a10b2901" providerId="AD" clId="Web-{50EF40DF-D384-56D2-030A-C4BC39CEE595}" dt="2021-10-03T11:33:59.480" v="485"/>
        <pc:sldMkLst>
          <pc:docMk/>
          <pc:sldMk cId="1844592333" sldId="260"/>
        </pc:sldMkLst>
        <pc:spChg chg="mod">
          <ac:chgData name="Caton, Kate" userId="S::kate.caton@taw.org.uk::071873de-697f-4b17-b81f-2e68a10b2901" providerId="AD" clId="Web-{50EF40DF-D384-56D2-030A-C4BC39CEE595}" dt="2021-10-03T11:33:59.480" v="485"/>
          <ac:spMkLst>
            <pc:docMk/>
            <pc:sldMk cId="1844592333" sldId="260"/>
            <ac:spMk id="2" creationId="{00000000-0000-0000-0000-000000000000}"/>
          </ac:spMkLst>
        </pc:spChg>
        <pc:spChg chg="del">
          <ac:chgData name="Caton, Kate" userId="S::kate.caton@taw.org.uk::071873de-697f-4b17-b81f-2e68a10b2901" providerId="AD" clId="Web-{50EF40DF-D384-56D2-030A-C4BC39CEE595}" dt="2021-10-03T11:33:59.480" v="485"/>
          <ac:spMkLst>
            <pc:docMk/>
            <pc:sldMk cId="1844592333" sldId="260"/>
            <ac:spMk id="3" creationId="{00000000-0000-0000-0000-000000000000}"/>
          </ac:spMkLst>
        </pc:spChg>
        <pc:spChg chg="add">
          <ac:chgData name="Caton, Kate" userId="S::kate.caton@taw.org.uk::071873de-697f-4b17-b81f-2e68a10b2901" providerId="AD" clId="Web-{50EF40DF-D384-56D2-030A-C4BC39CEE595}" dt="2021-10-03T11:33:59.480" v="485"/>
          <ac:spMkLst>
            <pc:docMk/>
            <pc:sldMk cId="1844592333" sldId="260"/>
            <ac:spMk id="9" creationId="{B819A166-7571-4003-A6B8-B62034C3ED30}"/>
          </ac:spMkLst>
        </pc:spChg>
        <pc:graphicFrameChg chg="add">
          <ac:chgData name="Caton, Kate" userId="S::kate.caton@taw.org.uk::071873de-697f-4b17-b81f-2e68a10b2901" providerId="AD" clId="Web-{50EF40DF-D384-56D2-030A-C4BC39CEE595}" dt="2021-10-03T11:33:59.480" v="485"/>
          <ac:graphicFrameMkLst>
            <pc:docMk/>
            <pc:sldMk cId="1844592333" sldId="260"/>
            <ac:graphicFrameMk id="5" creationId="{49FBB351-A8A7-4AB3-99BD-B1E5B1BFE362}"/>
          </ac:graphicFrameMkLst>
        </pc:graphicFrameChg>
      </pc:sldChg>
      <pc:sldChg chg="addSp delSp modSp mod setBg addAnim">
        <pc:chgData name="Caton, Kate" userId="S::kate.caton@taw.org.uk::071873de-697f-4b17-b81f-2e68a10b2901" providerId="AD" clId="Web-{50EF40DF-D384-56D2-030A-C4BC39CEE595}" dt="2021-10-03T12:10:54.034" v="740" actId="20577"/>
        <pc:sldMkLst>
          <pc:docMk/>
          <pc:sldMk cId="158111461" sldId="262"/>
        </pc:sldMkLst>
        <pc:spChg chg="del mod">
          <ac:chgData name="Caton, Kate" userId="S::kate.caton@taw.org.uk::071873de-697f-4b17-b81f-2e68a10b2901" providerId="AD" clId="Web-{50EF40DF-D384-56D2-030A-C4BC39CEE595}" dt="2021-10-03T12:09:54.798" v="728"/>
          <ac:spMkLst>
            <pc:docMk/>
            <pc:sldMk cId="158111461" sldId="262"/>
            <ac:spMk id="2" creationId="{00000000-0000-0000-0000-000000000000}"/>
          </ac:spMkLst>
        </pc:spChg>
        <pc:spChg chg="mod">
          <ac:chgData name="Caton, Kate" userId="S::kate.caton@taw.org.uk::071873de-697f-4b17-b81f-2e68a10b2901" providerId="AD" clId="Web-{50EF40DF-D384-56D2-030A-C4BC39CEE595}" dt="2021-10-03T12:10:54.034" v="740" actId="20577"/>
          <ac:spMkLst>
            <pc:docMk/>
            <pc:sldMk cId="158111461" sldId="262"/>
            <ac:spMk id="3" creationId="{00000000-0000-0000-0000-000000000000}"/>
          </ac:spMkLst>
        </pc:spChg>
        <pc:spChg chg="add">
          <ac:chgData name="Caton, Kate" userId="S::kate.caton@taw.org.uk::071873de-697f-4b17-b81f-2e68a10b2901" providerId="AD" clId="Web-{50EF40DF-D384-56D2-030A-C4BC39CEE595}" dt="2021-10-03T12:09:47.829" v="726"/>
          <ac:spMkLst>
            <pc:docMk/>
            <pc:sldMk cId="158111461" sldId="262"/>
            <ac:spMk id="10" creationId="{6DB7ADBC-26DA-450D-A8BF-E1ACCB46639C}"/>
          </ac:spMkLst>
        </pc:spChg>
        <pc:spChg chg="add">
          <ac:chgData name="Caton, Kate" userId="S::kate.caton@taw.org.uk::071873de-697f-4b17-b81f-2e68a10b2901" providerId="AD" clId="Web-{50EF40DF-D384-56D2-030A-C4BC39CEE595}" dt="2021-10-03T12:09:47.829" v="726"/>
          <ac:spMkLst>
            <pc:docMk/>
            <pc:sldMk cId="158111461" sldId="262"/>
            <ac:spMk id="12" creationId="{5E3C0EDB-60D3-4CEF-8B80-C6D01E08DEC2}"/>
          </ac:spMkLst>
        </pc:spChg>
        <pc:spChg chg="add">
          <ac:chgData name="Caton, Kate" userId="S::kate.caton@taw.org.uk::071873de-697f-4b17-b81f-2e68a10b2901" providerId="AD" clId="Web-{50EF40DF-D384-56D2-030A-C4BC39CEE595}" dt="2021-10-03T12:09:47.829" v="726"/>
          <ac:spMkLst>
            <pc:docMk/>
            <pc:sldMk cId="158111461" sldId="262"/>
            <ac:spMk id="14" creationId="{40C269CE-FB56-4D68-8CFB-1CFD5F350518}"/>
          </ac:spMkLst>
        </pc:spChg>
        <pc:spChg chg="add">
          <ac:chgData name="Caton, Kate" userId="S::kate.caton@taw.org.uk::071873de-697f-4b17-b81f-2e68a10b2901" providerId="AD" clId="Web-{50EF40DF-D384-56D2-030A-C4BC39CEE595}" dt="2021-10-03T12:09:47.829" v="726"/>
          <ac:spMkLst>
            <pc:docMk/>
            <pc:sldMk cId="158111461" sldId="262"/>
            <ac:spMk id="16" creationId="{A6ED7E7F-75F7-4581-A930-C4DEBC2A8419}"/>
          </ac:spMkLst>
        </pc:spChg>
        <pc:picChg chg="mod ord">
          <ac:chgData name="Caton, Kate" userId="S::kate.caton@taw.org.uk::071873de-697f-4b17-b81f-2e68a10b2901" providerId="AD" clId="Web-{50EF40DF-D384-56D2-030A-C4BC39CEE595}" dt="2021-10-03T12:09:47.829" v="726"/>
          <ac:picMkLst>
            <pc:docMk/>
            <pc:sldMk cId="158111461" sldId="262"/>
            <ac:picMk id="4" creationId="{00000000-0000-0000-0000-000000000000}"/>
          </ac:picMkLst>
        </pc:picChg>
        <pc:picChg chg="mod">
          <ac:chgData name="Caton, Kate" userId="S::kate.caton@taw.org.uk::071873de-697f-4b17-b81f-2e68a10b2901" providerId="AD" clId="Web-{50EF40DF-D384-56D2-030A-C4BC39CEE595}" dt="2021-10-03T12:09:47.829" v="726"/>
          <ac:picMkLst>
            <pc:docMk/>
            <pc:sldMk cId="158111461" sldId="262"/>
            <ac:picMk id="5" creationId="{00000000-0000-0000-0000-000000000000}"/>
          </ac:picMkLst>
        </pc:picChg>
      </pc:sldChg>
      <pc:sldChg chg="addSp modSp mod setBg">
        <pc:chgData name="Caton, Kate" userId="S::kate.caton@taw.org.uk::071873de-697f-4b17-b81f-2e68a10b2901" providerId="AD" clId="Web-{50EF40DF-D384-56D2-030A-C4BC39CEE595}" dt="2021-10-03T12:22:15.189" v="759" actId="20577"/>
        <pc:sldMkLst>
          <pc:docMk/>
          <pc:sldMk cId="100484116" sldId="263"/>
        </pc:sldMkLst>
        <pc:spChg chg="mod">
          <ac:chgData name="Caton, Kate" userId="S::kate.caton@taw.org.uk::071873de-697f-4b17-b81f-2e68a10b2901" providerId="AD" clId="Web-{50EF40DF-D384-56D2-030A-C4BC39CEE595}" dt="2021-10-03T12:08:42.078" v="720"/>
          <ac:spMkLst>
            <pc:docMk/>
            <pc:sldMk cId="100484116" sldId="263"/>
            <ac:spMk id="2" creationId="{00000000-0000-0000-0000-000000000000}"/>
          </ac:spMkLst>
        </pc:spChg>
        <pc:spChg chg="mod">
          <ac:chgData name="Caton, Kate" userId="S::kate.caton@taw.org.uk::071873de-697f-4b17-b81f-2e68a10b2901" providerId="AD" clId="Web-{50EF40DF-D384-56D2-030A-C4BC39CEE595}" dt="2021-10-03T12:22:15.189" v="759" actId="20577"/>
          <ac:spMkLst>
            <pc:docMk/>
            <pc:sldMk cId="100484116" sldId="263"/>
            <ac:spMk id="3" creationId="{00000000-0000-0000-0000-000000000000}"/>
          </ac:spMkLst>
        </pc:spChg>
        <pc:spChg chg="add">
          <ac:chgData name="Caton, Kate" userId="S::kate.caton@taw.org.uk::071873de-697f-4b17-b81f-2e68a10b2901" providerId="AD" clId="Web-{50EF40DF-D384-56D2-030A-C4BC39CEE595}" dt="2021-10-03T12:08:42.078" v="720"/>
          <ac:spMkLst>
            <pc:docMk/>
            <pc:sldMk cId="100484116" sldId="263"/>
            <ac:spMk id="8" creationId="{DEE2AD96-B495-4E06-9291-B71706F728CB}"/>
          </ac:spMkLst>
        </pc:spChg>
        <pc:spChg chg="add">
          <ac:chgData name="Caton, Kate" userId="S::kate.caton@taw.org.uk::071873de-697f-4b17-b81f-2e68a10b2901" providerId="AD" clId="Web-{50EF40DF-D384-56D2-030A-C4BC39CEE595}" dt="2021-10-03T12:08:42.078" v="720"/>
          <ac:spMkLst>
            <pc:docMk/>
            <pc:sldMk cId="100484116" sldId="263"/>
            <ac:spMk id="10" creationId="{53CF6D67-C5A8-4ADD-9E8E-1E38CA1D3166}"/>
          </ac:spMkLst>
        </pc:spChg>
        <pc:spChg chg="add">
          <ac:chgData name="Caton, Kate" userId="S::kate.caton@taw.org.uk::071873de-697f-4b17-b81f-2e68a10b2901" providerId="AD" clId="Web-{50EF40DF-D384-56D2-030A-C4BC39CEE595}" dt="2021-10-03T12:08:42.078" v="720"/>
          <ac:spMkLst>
            <pc:docMk/>
            <pc:sldMk cId="100484116" sldId="263"/>
            <ac:spMk id="12" creationId="{86909FA0-B515-4681-B7A8-FA281D133B94}"/>
          </ac:spMkLst>
        </pc:spChg>
        <pc:spChg chg="add">
          <ac:chgData name="Caton, Kate" userId="S::kate.caton@taw.org.uk::071873de-697f-4b17-b81f-2e68a10b2901" providerId="AD" clId="Web-{50EF40DF-D384-56D2-030A-C4BC39CEE595}" dt="2021-10-03T12:08:42.078" v="720"/>
          <ac:spMkLst>
            <pc:docMk/>
            <pc:sldMk cId="100484116" sldId="263"/>
            <ac:spMk id="14" creationId="{21C9FE86-FCC3-4A31-AA1C-C882262B7FE7}"/>
          </ac:spMkLst>
        </pc:spChg>
        <pc:spChg chg="add">
          <ac:chgData name="Caton, Kate" userId="S::kate.caton@taw.org.uk::071873de-697f-4b17-b81f-2e68a10b2901" providerId="AD" clId="Web-{50EF40DF-D384-56D2-030A-C4BC39CEE595}" dt="2021-10-03T12:08:42.078" v="720"/>
          <ac:spMkLst>
            <pc:docMk/>
            <pc:sldMk cId="100484116" sldId="263"/>
            <ac:spMk id="16" creationId="{7D96243B-ECED-4B71-8E06-AE9A285EAD20}"/>
          </ac:spMkLst>
        </pc:spChg>
        <pc:spChg chg="add">
          <ac:chgData name="Caton, Kate" userId="S::kate.caton@taw.org.uk::071873de-697f-4b17-b81f-2e68a10b2901" providerId="AD" clId="Web-{50EF40DF-D384-56D2-030A-C4BC39CEE595}" dt="2021-10-03T12:08:42.078" v="720"/>
          <ac:spMkLst>
            <pc:docMk/>
            <pc:sldMk cId="100484116" sldId="263"/>
            <ac:spMk id="18" creationId="{A09989E4-EFDC-4A90-A633-E0525FB4139E}"/>
          </ac:spMkLst>
        </pc:spChg>
      </pc:sldChg>
      <pc:sldChg chg="addSp modSp mod ord setBg addAnim">
        <pc:chgData name="Caton, Kate" userId="S::kate.caton@taw.org.uk::071873de-697f-4b17-b81f-2e68a10b2901" providerId="AD" clId="Web-{50EF40DF-D384-56D2-030A-C4BC39CEE595}" dt="2021-10-03T12:22:30.783" v="760" actId="20577"/>
        <pc:sldMkLst>
          <pc:docMk/>
          <pc:sldMk cId="3398650777" sldId="264"/>
        </pc:sldMkLst>
        <pc:spChg chg="mod">
          <ac:chgData name="Caton, Kate" userId="S::kate.caton@taw.org.uk::071873de-697f-4b17-b81f-2e68a10b2901" providerId="AD" clId="Web-{50EF40DF-D384-56D2-030A-C4BC39CEE595}" dt="2021-10-03T12:22:30.783" v="760" actId="20577"/>
          <ac:spMkLst>
            <pc:docMk/>
            <pc:sldMk cId="3398650777" sldId="264"/>
            <ac:spMk id="2" creationId="{00000000-0000-0000-0000-000000000000}"/>
          </ac:spMkLst>
        </pc:spChg>
        <pc:spChg chg="add">
          <ac:chgData name="Caton, Kate" userId="S::kate.caton@taw.org.uk::071873de-697f-4b17-b81f-2e68a10b2901" providerId="AD" clId="Web-{50EF40DF-D384-56D2-030A-C4BC39CEE595}" dt="2021-10-03T12:09:02.765" v="722"/>
          <ac:spMkLst>
            <pc:docMk/>
            <pc:sldMk cId="3398650777" sldId="264"/>
            <ac:spMk id="7" creationId="{43C48B49-6135-48B6-AC0F-97E5D8D1F03F}"/>
          </ac:spMkLst>
        </pc:spChg>
        <pc:spChg chg="add">
          <ac:chgData name="Caton, Kate" userId="S::kate.caton@taw.org.uk::071873de-697f-4b17-b81f-2e68a10b2901" providerId="AD" clId="Web-{50EF40DF-D384-56D2-030A-C4BC39CEE595}" dt="2021-10-03T12:09:02.765" v="722"/>
          <ac:spMkLst>
            <pc:docMk/>
            <pc:sldMk cId="3398650777" sldId="264"/>
            <ac:spMk id="9" creationId="{9715DAF0-AE1B-46C9-8A6B-DB2AA05AB91D}"/>
          </ac:spMkLst>
        </pc:spChg>
        <pc:spChg chg="add">
          <ac:chgData name="Caton, Kate" userId="S::kate.caton@taw.org.uk::071873de-697f-4b17-b81f-2e68a10b2901" providerId="AD" clId="Web-{50EF40DF-D384-56D2-030A-C4BC39CEE595}" dt="2021-10-03T12:09:02.765" v="722"/>
          <ac:spMkLst>
            <pc:docMk/>
            <pc:sldMk cId="3398650777" sldId="264"/>
            <ac:spMk id="11" creationId="{DC631C0B-6DA6-4E57-8231-CE32B3434A7E}"/>
          </ac:spMkLst>
        </pc:spChg>
        <pc:spChg chg="add">
          <ac:chgData name="Caton, Kate" userId="S::kate.caton@taw.org.uk::071873de-697f-4b17-b81f-2e68a10b2901" providerId="AD" clId="Web-{50EF40DF-D384-56D2-030A-C4BC39CEE595}" dt="2021-10-03T12:09:02.765" v="722"/>
          <ac:spMkLst>
            <pc:docMk/>
            <pc:sldMk cId="3398650777" sldId="264"/>
            <ac:spMk id="13" creationId="{F256AC18-FB41-4977-8B0C-F5082335AB7D}"/>
          </ac:spMkLst>
        </pc:spChg>
        <pc:spChg chg="add">
          <ac:chgData name="Caton, Kate" userId="S::kate.caton@taw.org.uk::071873de-697f-4b17-b81f-2e68a10b2901" providerId="AD" clId="Web-{50EF40DF-D384-56D2-030A-C4BC39CEE595}" dt="2021-10-03T12:09:02.765" v="722"/>
          <ac:spMkLst>
            <pc:docMk/>
            <pc:sldMk cId="3398650777" sldId="264"/>
            <ac:spMk id="15" creationId="{AFF4A713-7B75-4B21-90D7-5AB19547C728}"/>
          </ac:spMkLst>
        </pc:spChg>
      </pc:sldChg>
      <pc:sldChg chg="addSp modSp mod setBg">
        <pc:chgData name="Caton, Kate" userId="S::kate.caton@taw.org.uk::071873de-697f-4b17-b81f-2e68a10b2901" providerId="AD" clId="Web-{50EF40DF-D384-56D2-030A-C4BC39CEE595}" dt="2021-10-03T11:36:02.810" v="489"/>
        <pc:sldMkLst>
          <pc:docMk/>
          <pc:sldMk cId="262250418" sldId="272"/>
        </pc:sldMkLst>
        <pc:spChg chg="mod">
          <ac:chgData name="Caton, Kate" userId="S::kate.caton@taw.org.uk::071873de-697f-4b17-b81f-2e68a10b2901" providerId="AD" clId="Web-{50EF40DF-D384-56D2-030A-C4BC39CEE595}" dt="2021-10-03T11:36:02.810" v="489"/>
          <ac:spMkLst>
            <pc:docMk/>
            <pc:sldMk cId="262250418" sldId="272"/>
            <ac:spMk id="2" creationId="{00000000-0000-0000-0000-000000000000}"/>
          </ac:spMkLst>
        </pc:spChg>
        <pc:spChg chg="add">
          <ac:chgData name="Caton, Kate" userId="S::kate.caton@taw.org.uk::071873de-697f-4b17-b81f-2e68a10b2901" providerId="AD" clId="Web-{50EF40DF-D384-56D2-030A-C4BC39CEE595}" dt="2021-10-03T11:36:02.810" v="489"/>
          <ac:spMkLst>
            <pc:docMk/>
            <pc:sldMk cId="262250418" sldId="272"/>
            <ac:spMk id="9" creationId="{A4AC5506-6312-4701-8D3C-40187889A947}"/>
          </ac:spMkLst>
        </pc:spChg>
        <pc:picChg chg="mod">
          <ac:chgData name="Caton, Kate" userId="S::kate.caton@taw.org.uk::071873de-697f-4b17-b81f-2e68a10b2901" providerId="AD" clId="Web-{50EF40DF-D384-56D2-030A-C4BC39CEE595}" dt="2021-10-03T11:36:02.810" v="489"/>
          <ac:picMkLst>
            <pc:docMk/>
            <pc:sldMk cId="262250418" sldId="272"/>
            <ac:picMk id="6" creationId="{00000000-0000-0000-0000-000000000000}"/>
          </ac:picMkLst>
        </pc:picChg>
      </pc:sldChg>
      <pc:sldChg chg="addSp modSp mod setBg">
        <pc:chgData name="Caton, Kate" userId="S::kate.caton@taw.org.uk::071873de-697f-4b17-b81f-2e68a10b2901" providerId="AD" clId="Web-{50EF40DF-D384-56D2-030A-C4BC39CEE595}" dt="2021-10-03T12:28:41.369" v="1121"/>
        <pc:sldMkLst>
          <pc:docMk/>
          <pc:sldMk cId="496968929" sldId="273"/>
        </pc:sldMkLst>
        <pc:spChg chg="mod">
          <ac:chgData name="Caton, Kate" userId="S::kate.caton@taw.org.uk::071873de-697f-4b17-b81f-2e68a10b2901" providerId="AD" clId="Web-{50EF40DF-D384-56D2-030A-C4BC39CEE595}" dt="2021-10-03T12:28:41.369" v="1121"/>
          <ac:spMkLst>
            <pc:docMk/>
            <pc:sldMk cId="496968929" sldId="273"/>
            <ac:spMk id="2" creationId="{00000000-0000-0000-0000-000000000000}"/>
          </ac:spMkLst>
        </pc:spChg>
        <pc:spChg chg="add">
          <ac:chgData name="Caton, Kate" userId="S::kate.caton@taw.org.uk::071873de-697f-4b17-b81f-2e68a10b2901" providerId="AD" clId="Web-{50EF40DF-D384-56D2-030A-C4BC39CEE595}" dt="2021-10-03T12:28:41.369" v="1121"/>
          <ac:spMkLst>
            <pc:docMk/>
            <pc:sldMk cId="496968929" sldId="273"/>
            <ac:spMk id="9" creationId="{D4771268-CB57-404A-9271-370EB28F6090}"/>
          </ac:spMkLst>
        </pc:spChg>
        <pc:picChg chg="mod">
          <ac:chgData name="Caton, Kate" userId="S::kate.caton@taw.org.uk::071873de-697f-4b17-b81f-2e68a10b2901" providerId="AD" clId="Web-{50EF40DF-D384-56D2-030A-C4BC39CEE595}" dt="2021-10-03T12:28:41.369" v="1121"/>
          <ac:picMkLst>
            <pc:docMk/>
            <pc:sldMk cId="496968929" sldId="273"/>
            <ac:picMk id="4" creationId="{00000000-0000-0000-0000-000000000000}"/>
          </ac:picMkLst>
        </pc:picChg>
      </pc:sldChg>
      <pc:sldChg chg="addSp delSp modSp mod setBg">
        <pc:chgData name="Caton, Kate" userId="S::kate.caton@taw.org.uk::071873de-697f-4b17-b81f-2e68a10b2901" providerId="AD" clId="Web-{50EF40DF-D384-56D2-030A-C4BC39CEE595}" dt="2021-10-03T12:32:23.051" v="1136" actId="20577"/>
        <pc:sldMkLst>
          <pc:docMk/>
          <pc:sldMk cId="3834864040" sldId="276"/>
        </pc:sldMkLst>
        <pc:spChg chg="mod">
          <ac:chgData name="Caton, Kate" userId="S::kate.caton@taw.org.uk::071873de-697f-4b17-b81f-2e68a10b2901" providerId="AD" clId="Web-{50EF40DF-D384-56D2-030A-C4BC39CEE595}" dt="2021-10-03T12:32:13.657" v="1135" actId="20577"/>
          <ac:spMkLst>
            <pc:docMk/>
            <pc:sldMk cId="3834864040" sldId="276"/>
            <ac:spMk id="2" creationId="{00000000-0000-0000-0000-000000000000}"/>
          </ac:spMkLst>
        </pc:spChg>
        <pc:spChg chg="mod">
          <ac:chgData name="Caton, Kate" userId="S::kate.caton@taw.org.uk::071873de-697f-4b17-b81f-2e68a10b2901" providerId="AD" clId="Web-{50EF40DF-D384-56D2-030A-C4BC39CEE595}" dt="2021-10-03T12:32:23.051" v="1136" actId="20577"/>
          <ac:spMkLst>
            <pc:docMk/>
            <pc:sldMk cId="3834864040" sldId="276"/>
            <ac:spMk id="3" creationId="{00000000-0000-0000-0000-000000000000}"/>
          </ac:spMkLst>
        </pc:spChg>
        <pc:spChg chg="add del">
          <ac:chgData name="Caton, Kate" userId="S::kate.caton@taw.org.uk::071873de-697f-4b17-b81f-2e68a10b2901" providerId="AD" clId="Web-{50EF40DF-D384-56D2-030A-C4BC39CEE595}" dt="2021-10-03T12:29:25.839" v="1125"/>
          <ac:spMkLst>
            <pc:docMk/>
            <pc:sldMk cId="3834864040" sldId="276"/>
            <ac:spMk id="9" creationId="{2151139A-886F-4B97-8815-729AD3831BBD}"/>
          </ac:spMkLst>
        </pc:spChg>
        <pc:spChg chg="add">
          <ac:chgData name="Caton, Kate" userId="S::kate.caton@taw.org.uk::071873de-697f-4b17-b81f-2e68a10b2901" providerId="AD" clId="Web-{50EF40DF-D384-56D2-030A-C4BC39CEE595}" dt="2021-10-03T12:30:51.029" v="1128"/>
          <ac:spMkLst>
            <pc:docMk/>
            <pc:sldMk cId="3834864040" sldId="276"/>
            <ac:spMk id="10" creationId="{FB5B0058-AF13-4859-B429-4EDDE2A26F7F}"/>
          </ac:spMkLst>
        </pc:spChg>
        <pc:spChg chg="add">
          <ac:chgData name="Caton, Kate" userId="S::kate.caton@taw.org.uk::071873de-697f-4b17-b81f-2e68a10b2901" providerId="AD" clId="Web-{50EF40DF-D384-56D2-030A-C4BC39CEE595}" dt="2021-10-03T12:30:51.029" v="1128"/>
          <ac:spMkLst>
            <pc:docMk/>
            <pc:sldMk cId="3834864040" sldId="276"/>
            <ac:spMk id="11" creationId="{0277405F-0B4F-4418-B773-1B38814125B6}"/>
          </ac:spMkLst>
        </pc:spChg>
        <pc:spChg chg="add del">
          <ac:chgData name="Caton, Kate" userId="S::kate.caton@taw.org.uk::071873de-697f-4b17-b81f-2e68a10b2901" providerId="AD" clId="Web-{50EF40DF-D384-56D2-030A-C4BC39CEE595}" dt="2021-10-03T12:29:12.261" v="1123"/>
          <ac:spMkLst>
            <pc:docMk/>
            <pc:sldMk cId="3834864040" sldId="276"/>
            <ac:spMk id="12" creationId="{BB115E43-049F-4FA8-851F-A790957F2895}"/>
          </ac:spMkLst>
        </pc:spChg>
        <pc:spChg chg="add del">
          <ac:chgData name="Caton, Kate" userId="S::kate.caton@taw.org.uk::071873de-697f-4b17-b81f-2e68a10b2901" providerId="AD" clId="Web-{50EF40DF-D384-56D2-030A-C4BC39CEE595}" dt="2021-10-03T12:29:25.839" v="1125"/>
          <ac:spMkLst>
            <pc:docMk/>
            <pc:sldMk cId="3834864040" sldId="276"/>
            <ac:spMk id="14" creationId="{5428AC11-BFDF-42EF-80FF-717BBF909067}"/>
          </ac:spMkLst>
        </pc:spChg>
        <pc:spChg chg="add del">
          <ac:chgData name="Caton, Kate" userId="S::kate.caton@taw.org.uk::071873de-697f-4b17-b81f-2e68a10b2901" providerId="AD" clId="Web-{50EF40DF-D384-56D2-030A-C4BC39CEE595}" dt="2021-10-03T12:29:25.839" v="1125"/>
          <ac:spMkLst>
            <pc:docMk/>
            <pc:sldMk cId="3834864040" sldId="276"/>
            <ac:spMk id="16" creationId="{2CC56AF6-38E4-490B-8E2B-1A1037B4EDD4}"/>
          </ac:spMkLst>
        </pc:spChg>
        <pc:spChg chg="add del">
          <ac:chgData name="Caton, Kate" userId="S::kate.caton@taw.org.uk::071873de-697f-4b17-b81f-2e68a10b2901" providerId="AD" clId="Web-{50EF40DF-D384-56D2-030A-C4BC39CEE595}" dt="2021-10-03T12:29:25.839" v="1125"/>
          <ac:spMkLst>
            <pc:docMk/>
            <pc:sldMk cId="3834864040" sldId="276"/>
            <ac:spMk id="18" creationId="{2339A6F5-AD6A-4D80-8AD9-6290D13AC49F}"/>
          </ac:spMkLst>
        </pc:spChg>
        <pc:picChg chg="mod ord">
          <ac:chgData name="Caton, Kate" userId="S::kate.caton@taw.org.uk::071873de-697f-4b17-b81f-2e68a10b2901" providerId="AD" clId="Web-{50EF40DF-D384-56D2-030A-C4BC39CEE595}" dt="2021-10-03T12:30:51.029" v="1128"/>
          <ac:picMkLst>
            <pc:docMk/>
            <pc:sldMk cId="3834864040" sldId="276"/>
            <ac:picMk id="6" creationId="{00000000-0000-0000-0000-000000000000}"/>
          </ac:picMkLst>
        </pc:picChg>
        <pc:picChg chg="mod ord">
          <ac:chgData name="Caton, Kate" userId="S::kate.caton@taw.org.uk::071873de-697f-4b17-b81f-2e68a10b2901" providerId="AD" clId="Web-{50EF40DF-D384-56D2-030A-C4BC39CEE595}" dt="2021-10-03T12:30:51.029" v="1128"/>
          <ac:picMkLst>
            <pc:docMk/>
            <pc:sldMk cId="3834864040" sldId="276"/>
            <ac:picMk id="7" creationId="{00000000-0000-0000-0000-000000000000}"/>
          </ac:picMkLst>
        </pc:picChg>
      </pc:sldChg>
      <pc:sldChg chg="addSp modSp mod setBg setClrOvrMap">
        <pc:chgData name="Caton, Kate" userId="S::kate.caton@taw.org.uk::071873de-697f-4b17-b81f-2e68a10b2901" providerId="AD" clId="Web-{50EF40DF-D384-56D2-030A-C4BC39CEE595}" dt="2021-10-03T12:33:18.443" v="1144" actId="20577"/>
        <pc:sldMkLst>
          <pc:docMk/>
          <pc:sldMk cId="4182863046" sldId="279"/>
        </pc:sldMkLst>
        <pc:spChg chg="mod">
          <ac:chgData name="Caton, Kate" userId="S::kate.caton@taw.org.uk::071873de-697f-4b17-b81f-2e68a10b2901" providerId="AD" clId="Web-{50EF40DF-D384-56D2-030A-C4BC39CEE595}" dt="2021-10-03T12:33:18.443" v="1144" actId="20577"/>
          <ac:spMkLst>
            <pc:docMk/>
            <pc:sldMk cId="4182863046" sldId="279"/>
            <ac:spMk id="2" creationId="{00000000-0000-0000-0000-000000000000}"/>
          </ac:spMkLst>
        </pc:spChg>
        <pc:spChg chg="mod">
          <ac:chgData name="Caton, Kate" userId="S::kate.caton@taw.org.uk::071873de-697f-4b17-b81f-2e68a10b2901" providerId="AD" clId="Web-{50EF40DF-D384-56D2-030A-C4BC39CEE595}" dt="2021-10-03T12:31:57.703" v="1133"/>
          <ac:spMkLst>
            <pc:docMk/>
            <pc:sldMk cId="4182863046" sldId="279"/>
            <ac:spMk id="3" creationId="{00000000-0000-0000-0000-000000000000}"/>
          </ac:spMkLst>
        </pc:spChg>
        <pc:spChg chg="add">
          <ac:chgData name="Caton, Kate" userId="S::kate.caton@taw.org.uk::071873de-697f-4b17-b81f-2e68a10b2901" providerId="AD" clId="Web-{50EF40DF-D384-56D2-030A-C4BC39CEE595}" dt="2021-10-03T12:31:57.703" v="1133"/>
          <ac:spMkLst>
            <pc:docMk/>
            <pc:sldMk cId="4182863046" sldId="279"/>
            <ac:spMk id="28" creationId="{003713C1-2FB2-413B-BF91-3AE41726FB7A}"/>
          </ac:spMkLst>
        </pc:spChg>
        <pc:spChg chg="add">
          <ac:chgData name="Caton, Kate" userId="S::kate.caton@taw.org.uk::071873de-697f-4b17-b81f-2e68a10b2901" providerId="AD" clId="Web-{50EF40DF-D384-56D2-030A-C4BC39CEE595}" dt="2021-10-03T12:31:57.703" v="1133"/>
          <ac:spMkLst>
            <pc:docMk/>
            <pc:sldMk cId="4182863046" sldId="279"/>
            <ac:spMk id="30" creationId="{90795B4D-5022-4A7F-A01D-8D880B7CDBE6}"/>
          </ac:spMkLst>
        </pc:spChg>
        <pc:spChg chg="add">
          <ac:chgData name="Caton, Kate" userId="S::kate.caton@taw.org.uk::071873de-697f-4b17-b81f-2e68a10b2901" providerId="AD" clId="Web-{50EF40DF-D384-56D2-030A-C4BC39CEE595}" dt="2021-10-03T12:31:57.703" v="1133"/>
          <ac:spMkLst>
            <pc:docMk/>
            <pc:sldMk cId="4182863046" sldId="279"/>
            <ac:spMk id="32" creationId="{AFD19018-DE7C-4796-ADF2-AD2EB0FC0D9C}"/>
          </ac:spMkLst>
        </pc:spChg>
        <pc:spChg chg="add">
          <ac:chgData name="Caton, Kate" userId="S::kate.caton@taw.org.uk::071873de-697f-4b17-b81f-2e68a10b2901" providerId="AD" clId="Web-{50EF40DF-D384-56D2-030A-C4BC39CEE595}" dt="2021-10-03T12:31:57.703" v="1133"/>
          <ac:spMkLst>
            <pc:docMk/>
            <pc:sldMk cId="4182863046" sldId="279"/>
            <ac:spMk id="34" creationId="{B1A0A2C2-4F85-44AF-8708-8DCA4B550CB8}"/>
          </ac:spMkLst>
        </pc:spChg>
        <pc:picChg chg="mod">
          <ac:chgData name="Caton, Kate" userId="S::kate.caton@taw.org.uk::071873de-697f-4b17-b81f-2e68a10b2901" providerId="AD" clId="Web-{50EF40DF-D384-56D2-030A-C4BC39CEE595}" dt="2021-10-03T12:31:57.703" v="1133"/>
          <ac:picMkLst>
            <pc:docMk/>
            <pc:sldMk cId="4182863046" sldId="279"/>
            <ac:picMk id="4" creationId="{00000000-0000-0000-0000-000000000000}"/>
          </ac:picMkLst>
        </pc:picChg>
        <pc:picChg chg="mod">
          <ac:chgData name="Caton, Kate" userId="S::kate.caton@taw.org.uk::071873de-697f-4b17-b81f-2e68a10b2901" providerId="AD" clId="Web-{50EF40DF-D384-56D2-030A-C4BC39CEE595}" dt="2021-10-03T12:31:57.703" v="1133"/>
          <ac:picMkLst>
            <pc:docMk/>
            <pc:sldMk cId="4182863046" sldId="279"/>
            <ac:picMk id="5" creationId="{00000000-0000-0000-0000-000000000000}"/>
          </ac:picMkLst>
        </pc:picChg>
        <pc:picChg chg="mod ord">
          <ac:chgData name="Caton, Kate" userId="S::kate.caton@taw.org.uk::071873de-697f-4b17-b81f-2e68a10b2901" providerId="AD" clId="Web-{50EF40DF-D384-56D2-030A-C4BC39CEE595}" dt="2021-10-03T12:31:57.703" v="1133"/>
          <ac:picMkLst>
            <pc:docMk/>
            <pc:sldMk cId="4182863046" sldId="279"/>
            <ac:picMk id="23" creationId="{00000000-0000-0000-0000-000000000000}"/>
          </ac:picMkLst>
        </pc:picChg>
      </pc:sldChg>
      <pc:sldChg chg="addSp modSp mod setBg addAnim">
        <pc:chgData name="Caton, Kate" userId="S::kate.caton@taw.org.uk::071873de-697f-4b17-b81f-2e68a10b2901" providerId="AD" clId="Web-{50EF40DF-D384-56D2-030A-C4BC39CEE595}" dt="2021-10-03T12:34:01.865" v="1151" actId="20577"/>
        <pc:sldMkLst>
          <pc:docMk/>
          <pc:sldMk cId="2079230090" sldId="280"/>
        </pc:sldMkLst>
        <pc:spChg chg="mod">
          <ac:chgData name="Caton, Kate" userId="S::kate.caton@taw.org.uk::071873de-697f-4b17-b81f-2e68a10b2901" providerId="AD" clId="Web-{50EF40DF-D384-56D2-030A-C4BC39CEE595}" dt="2021-10-03T12:34:01.865" v="1151" actId="20577"/>
          <ac:spMkLst>
            <pc:docMk/>
            <pc:sldMk cId="2079230090" sldId="280"/>
            <ac:spMk id="2" creationId="{00000000-0000-0000-0000-000000000000}"/>
          </ac:spMkLst>
        </pc:spChg>
        <pc:spChg chg="add">
          <ac:chgData name="Caton, Kate" userId="S::kate.caton@taw.org.uk::071873de-697f-4b17-b81f-2e68a10b2901" providerId="AD" clId="Web-{50EF40DF-D384-56D2-030A-C4BC39CEE595}" dt="2021-10-03T12:33:29.146" v="1145"/>
          <ac:spMkLst>
            <pc:docMk/>
            <pc:sldMk cId="2079230090" sldId="280"/>
            <ac:spMk id="12" creationId="{398F3DEE-0E56-499F-AFAE-C2DA7C2C815B}"/>
          </ac:spMkLst>
        </pc:spChg>
        <pc:spChg chg="add">
          <ac:chgData name="Caton, Kate" userId="S::kate.caton@taw.org.uk::071873de-697f-4b17-b81f-2e68a10b2901" providerId="AD" clId="Web-{50EF40DF-D384-56D2-030A-C4BC39CEE595}" dt="2021-10-03T12:33:29.146" v="1145"/>
          <ac:spMkLst>
            <pc:docMk/>
            <pc:sldMk cId="2079230090" sldId="280"/>
            <ac:spMk id="14" creationId="{C32A21FE-C56B-42B6-82D1-D3F0C4A47A3C}"/>
          </ac:spMkLst>
        </pc:spChg>
        <pc:spChg chg="add">
          <ac:chgData name="Caton, Kate" userId="S::kate.caton@taw.org.uk::071873de-697f-4b17-b81f-2e68a10b2901" providerId="AD" clId="Web-{50EF40DF-D384-56D2-030A-C4BC39CEE595}" dt="2021-10-03T12:33:29.146" v="1145"/>
          <ac:spMkLst>
            <pc:docMk/>
            <pc:sldMk cId="2079230090" sldId="280"/>
            <ac:spMk id="16" creationId="{C4BE011A-C166-4E7B-A300-18676738081C}"/>
          </ac:spMkLst>
        </pc:spChg>
        <pc:spChg chg="add">
          <ac:chgData name="Caton, Kate" userId="S::kate.caton@taw.org.uk::071873de-697f-4b17-b81f-2e68a10b2901" providerId="AD" clId="Web-{50EF40DF-D384-56D2-030A-C4BC39CEE595}" dt="2021-10-03T12:33:29.146" v="1145"/>
          <ac:spMkLst>
            <pc:docMk/>
            <pc:sldMk cId="2079230090" sldId="280"/>
            <ac:spMk id="18" creationId="{1261A9AF-2897-4CFD-9D9D-17105C8A22D2}"/>
          </ac:spMkLst>
        </pc:spChg>
        <pc:spChg chg="add">
          <ac:chgData name="Caton, Kate" userId="S::kate.caton@taw.org.uk::071873de-697f-4b17-b81f-2e68a10b2901" providerId="AD" clId="Web-{50EF40DF-D384-56D2-030A-C4BC39CEE595}" dt="2021-10-03T12:33:29.146" v="1145"/>
          <ac:spMkLst>
            <pc:docMk/>
            <pc:sldMk cId="2079230090" sldId="280"/>
            <ac:spMk id="20" creationId="{755E56EF-ADF6-479C-99B3-ADDDE6959783}"/>
          </ac:spMkLst>
        </pc:spChg>
        <pc:picChg chg="mod ord">
          <ac:chgData name="Caton, Kate" userId="S::kate.caton@taw.org.uk::071873de-697f-4b17-b81f-2e68a10b2901" providerId="AD" clId="Web-{50EF40DF-D384-56D2-030A-C4BC39CEE595}" dt="2021-10-03T12:33:29.146" v="1145"/>
          <ac:picMkLst>
            <pc:docMk/>
            <pc:sldMk cId="2079230090" sldId="280"/>
            <ac:picMk id="4" creationId="{00000000-0000-0000-0000-000000000000}"/>
          </ac:picMkLst>
        </pc:picChg>
        <pc:picChg chg="mod">
          <ac:chgData name="Caton, Kate" userId="S::kate.caton@taw.org.uk::071873de-697f-4b17-b81f-2e68a10b2901" providerId="AD" clId="Web-{50EF40DF-D384-56D2-030A-C4BC39CEE595}" dt="2021-10-03T12:33:29.146" v="1145"/>
          <ac:picMkLst>
            <pc:docMk/>
            <pc:sldMk cId="2079230090" sldId="280"/>
            <ac:picMk id="5" creationId="{00000000-0000-0000-0000-000000000000}"/>
          </ac:picMkLst>
        </pc:picChg>
        <pc:picChg chg="mod">
          <ac:chgData name="Caton, Kate" userId="S::kate.caton@taw.org.uk::071873de-697f-4b17-b81f-2e68a10b2901" providerId="AD" clId="Web-{50EF40DF-D384-56D2-030A-C4BC39CEE595}" dt="2021-10-03T12:33:29.146" v="1145"/>
          <ac:picMkLst>
            <pc:docMk/>
            <pc:sldMk cId="2079230090" sldId="280"/>
            <ac:picMk id="6" creationId="{00000000-0000-0000-0000-000000000000}"/>
          </ac:picMkLst>
        </pc:picChg>
        <pc:picChg chg="mod">
          <ac:chgData name="Caton, Kate" userId="S::kate.caton@taw.org.uk::071873de-697f-4b17-b81f-2e68a10b2901" providerId="AD" clId="Web-{50EF40DF-D384-56D2-030A-C4BC39CEE595}" dt="2021-10-03T12:33:29.146" v="1145"/>
          <ac:picMkLst>
            <pc:docMk/>
            <pc:sldMk cId="2079230090" sldId="280"/>
            <ac:picMk id="7" creationId="{00000000-0000-0000-0000-000000000000}"/>
          </ac:picMkLst>
        </pc:picChg>
      </pc:sldChg>
      <pc:sldChg chg="addSp delSp modSp mod setBg setClrOvrMap">
        <pc:chgData name="Caton, Kate" userId="S::kate.caton@taw.org.uk::071873de-697f-4b17-b81f-2e68a10b2901" providerId="AD" clId="Web-{50EF40DF-D384-56D2-030A-C4BC39CEE595}" dt="2021-10-03T12:35:22.461" v="1159" actId="1076"/>
        <pc:sldMkLst>
          <pc:docMk/>
          <pc:sldMk cId="2554427980" sldId="281"/>
        </pc:sldMkLst>
        <pc:spChg chg="mod">
          <ac:chgData name="Caton, Kate" userId="S::kate.caton@taw.org.uk::071873de-697f-4b17-b81f-2e68a10b2901" providerId="AD" clId="Web-{50EF40DF-D384-56D2-030A-C4BC39CEE595}" dt="2021-10-03T12:35:06.851" v="1156" actId="20577"/>
          <ac:spMkLst>
            <pc:docMk/>
            <pc:sldMk cId="2554427980" sldId="281"/>
            <ac:spMk id="2" creationId="{00000000-0000-0000-0000-000000000000}"/>
          </ac:spMkLst>
        </pc:spChg>
        <pc:spChg chg="mod">
          <ac:chgData name="Caton, Kate" userId="S::kate.caton@taw.org.uk::071873de-697f-4b17-b81f-2e68a10b2901" providerId="AD" clId="Web-{50EF40DF-D384-56D2-030A-C4BC39CEE595}" dt="2021-10-03T12:35:12.648" v="1157" actId="20577"/>
          <ac:spMkLst>
            <pc:docMk/>
            <pc:sldMk cId="2554427980" sldId="281"/>
            <ac:spMk id="3" creationId="{00000000-0000-0000-0000-000000000000}"/>
          </ac:spMkLst>
        </pc:spChg>
        <pc:spChg chg="add">
          <ac:chgData name="Caton, Kate" userId="S::kate.caton@taw.org.uk::071873de-697f-4b17-b81f-2e68a10b2901" providerId="AD" clId="Web-{50EF40DF-D384-56D2-030A-C4BC39CEE595}" dt="2021-10-03T12:34:21.069" v="1154"/>
          <ac:spMkLst>
            <pc:docMk/>
            <pc:sldMk cId="2554427980" sldId="281"/>
            <ac:spMk id="7" creationId="{0DE6A193-4755-479A-BC6F-A7EBCA73BE1A}"/>
          </ac:spMkLst>
        </pc:spChg>
        <pc:spChg chg="add">
          <ac:chgData name="Caton, Kate" userId="S::kate.caton@taw.org.uk::071873de-697f-4b17-b81f-2e68a10b2901" providerId="AD" clId="Web-{50EF40DF-D384-56D2-030A-C4BC39CEE595}" dt="2021-10-03T12:34:21.069" v="1154"/>
          <ac:spMkLst>
            <pc:docMk/>
            <pc:sldMk cId="2554427980" sldId="281"/>
            <ac:spMk id="8" creationId="{5A55B759-31A7-423C-9BC2-A8BC09FE98B9}"/>
          </ac:spMkLst>
        </pc:spChg>
        <pc:spChg chg="add del">
          <ac:chgData name="Caton, Kate" userId="S::kate.caton@taw.org.uk::071873de-697f-4b17-b81f-2e68a10b2901" providerId="AD" clId="Web-{50EF40DF-D384-56D2-030A-C4BC39CEE595}" dt="2021-10-03T12:34:21.053" v="1153"/>
          <ac:spMkLst>
            <pc:docMk/>
            <pc:sldMk cId="2554427980" sldId="281"/>
            <ac:spMk id="10" creationId="{FB5B0058-AF13-4859-B429-4EDDE2A26F7F}"/>
          </ac:spMkLst>
        </pc:spChg>
        <pc:spChg chg="add del">
          <ac:chgData name="Caton, Kate" userId="S::kate.caton@taw.org.uk::071873de-697f-4b17-b81f-2e68a10b2901" providerId="AD" clId="Web-{50EF40DF-D384-56D2-030A-C4BC39CEE595}" dt="2021-10-03T12:34:21.053" v="1153"/>
          <ac:spMkLst>
            <pc:docMk/>
            <pc:sldMk cId="2554427980" sldId="281"/>
            <ac:spMk id="12" creationId="{0277405F-0B4F-4418-B773-1B38814125B6}"/>
          </ac:spMkLst>
        </pc:spChg>
        <pc:spChg chg="add">
          <ac:chgData name="Caton, Kate" userId="S::kate.caton@taw.org.uk::071873de-697f-4b17-b81f-2e68a10b2901" providerId="AD" clId="Web-{50EF40DF-D384-56D2-030A-C4BC39CEE595}" dt="2021-10-03T12:34:21.069" v="1154"/>
          <ac:spMkLst>
            <pc:docMk/>
            <pc:sldMk cId="2554427980" sldId="281"/>
            <ac:spMk id="14" creationId="{F78796AF-79A0-47AC-BEFD-BFFC00F968C4}"/>
          </ac:spMkLst>
        </pc:spChg>
        <pc:picChg chg="mod">
          <ac:chgData name="Caton, Kate" userId="S::kate.caton@taw.org.uk::071873de-697f-4b17-b81f-2e68a10b2901" providerId="AD" clId="Web-{50EF40DF-D384-56D2-030A-C4BC39CEE595}" dt="2021-10-03T12:35:19.695" v="1158" actId="1076"/>
          <ac:picMkLst>
            <pc:docMk/>
            <pc:sldMk cId="2554427980" sldId="281"/>
            <ac:picMk id="4" creationId="{00000000-0000-0000-0000-000000000000}"/>
          </ac:picMkLst>
        </pc:picChg>
        <pc:picChg chg="mod">
          <ac:chgData name="Caton, Kate" userId="S::kate.caton@taw.org.uk::071873de-697f-4b17-b81f-2e68a10b2901" providerId="AD" clId="Web-{50EF40DF-D384-56D2-030A-C4BC39CEE595}" dt="2021-10-03T12:35:22.461" v="1159" actId="1076"/>
          <ac:picMkLst>
            <pc:docMk/>
            <pc:sldMk cId="2554427980" sldId="281"/>
            <ac:picMk id="5" creationId="{00000000-0000-0000-0000-000000000000}"/>
          </ac:picMkLst>
        </pc:picChg>
      </pc:sldChg>
      <pc:sldChg chg="modSp">
        <pc:chgData name="Caton, Kate" userId="S::kate.caton@taw.org.uk::071873de-697f-4b17-b81f-2e68a10b2901" providerId="AD" clId="Web-{50EF40DF-D384-56D2-030A-C4BC39CEE595}" dt="2021-10-03T12:36:03.368" v="1164" actId="1076"/>
        <pc:sldMkLst>
          <pc:docMk/>
          <pc:sldMk cId="2976553611" sldId="282"/>
        </pc:sldMkLst>
        <pc:spChg chg="mod">
          <ac:chgData name="Caton, Kate" userId="S::kate.caton@taw.org.uk::071873de-697f-4b17-b81f-2e68a10b2901" providerId="AD" clId="Web-{50EF40DF-D384-56D2-030A-C4BC39CEE595}" dt="2021-10-03T12:35:36.820" v="1160" actId="20577"/>
          <ac:spMkLst>
            <pc:docMk/>
            <pc:sldMk cId="2976553611" sldId="282"/>
            <ac:spMk id="2" creationId="{00000000-0000-0000-0000-000000000000}"/>
          </ac:spMkLst>
        </pc:spChg>
        <pc:spChg chg="mod">
          <ac:chgData name="Caton, Kate" userId="S::kate.caton@taw.org.uk::071873de-697f-4b17-b81f-2e68a10b2901" providerId="AD" clId="Web-{50EF40DF-D384-56D2-030A-C4BC39CEE595}" dt="2021-10-03T12:36:00.993" v="1163" actId="1076"/>
          <ac:spMkLst>
            <pc:docMk/>
            <pc:sldMk cId="2976553611" sldId="282"/>
            <ac:spMk id="4" creationId="{00000000-0000-0000-0000-000000000000}"/>
          </ac:spMkLst>
        </pc:spChg>
        <pc:picChg chg="mod">
          <ac:chgData name="Caton, Kate" userId="S::kate.caton@taw.org.uk::071873de-697f-4b17-b81f-2e68a10b2901" providerId="AD" clId="Web-{50EF40DF-D384-56D2-030A-C4BC39CEE595}" dt="2021-10-03T12:36:03.368" v="1164" actId="1076"/>
          <ac:picMkLst>
            <pc:docMk/>
            <pc:sldMk cId="2976553611" sldId="282"/>
            <ac:picMk id="1026" creationId="{00000000-0000-0000-0000-000000000000}"/>
          </ac:picMkLst>
        </pc:picChg>
      </pc:sldChg>
      <pc:sldChg chg="addSp modSp mod setBg">
        <pc:chgData name="Caton, Kate" userId="S::kate.caton@taw.org.uk::071873de-697f-4b17-b81f-2e68a10b2901" providerId="AD" clId="Web-{50EF40DF-D384-56D2-030A-C4BC39CEE595}" dt="2021-10-03T12:37:48.389" v="1172" actId="20577"/>
        <pc:sldMkLst>
          <pc:docMk/>
          <pc:sldMk cId="3991021704" sldId="283"/>
        </pc:sldMkLst>
        <pc:spChg chg="mod ord">
          <ac:chgData name="Caton, Kate" userId="S::kate.caton@taw.org.uk::071873de-697f-4b17-b81f-2e68a10b2901" providerId="AD" clId="Web-{50EF40DF-D384-56D2-030A-C4BC39CEE595}" dt="2021-10-03T12:37:44.560" v="1171" actId="20577"/>
          <ac:spMkLst>
            <pc:docMk/>
            <pc:sldMk cId="3991021704" sldId="283"/>
            <ac:spMk id="2" creationId="{00000000-0000-0000-0000-000000000000}"/>
          </ac:spMkLst>
        </pc:spChg>
        <pc:spChg chg="mod ord">
          <ac:chgData name="Caton, Kate" userId="S::kate.caton@taw.org.uk::071873de-697f-4b17-b81f-2e68a10b2901" providerId="AD" clId="Web-{50EF40DF-D384-56D2-030A-C4BC39CEE595}" dt="2021-10-03T12:37:48.389" v="1172" actId="20577"/>
          <ac:spMkLst>
            <pc:docMk/>
            <pc:sldMk cId="3991021704" sldId="283"/>
            <ac:spMk id="3" creationId="{00000000-0000-0000-0000-000000000000}"/>
          </ac:spMkLst>
        </pc:spChg>
        <pc:spChg chg="add">
          <ac:chgData name="Caton, Kate" userId="S::kate.caton@taw.org.uk::071873de-697f-4b17-b81f-2e68a10b2901" providerId="AD" clId="Web-{50EF40DF-D384-56D2-030A-C4BC39CEE595}" dt="2021-10-03T12:37:13.857" v="1169"/>
          <ac:spMkLst>
            <pc:docMk/>
            <pc:sldMk cId="3991021704" sldId="283"/>
            <ac:spMk id="135" creationId="{A4E37431-20F0-4DD6-84A9-ED2B644943A2}"/>
          </ac:spMkLst>
        </pc:spChg>
        <pc:spChg chg="add">
          <ac:chgData name="Caton, Kate" userId="S::kate.caton@taw.org.uk::071873de-697f-4b17-b81f-2e68a10b2901" providerId="AD" clId="Web-{50EF40DF-D384-56D2-030A-C4BC39CEE595}" dt="2021-10-03T12:37:13.857" v="1169"/>
          <ac:spMkLst>
            <pc:docMk/>
            <pc:sldMk cId="3991021704" sldId="283"/>
            <ac:spMk id="137" creationId="{0AE98B72-66C6-4AB4-AF0D-BA830DE86393}"/>
          </ac:spMkLst>
        </pc:spChg>
        <pc:spChg chg="add">
          <ac:chgData name="Caton, Kate" userId="S::kate.caton@taw.org.uk::071873de-697f-4b17-b81f-2e68a10b2901" providerId="AD" clId="Web-{50EF40DF-D384-56D2-030A-C4BC39CEE595}" dt="2021-10-03T12:37:13.857" v="1169"/>
          <ac:spMkLst>
            <pc:docMk/>
            <pc:sldMk cId="3991021704" sldId="283"/>
            <ac:spMk id="139" creationId="{407EAFC6-733F-403D-BB4D-05A3A28742F1}"/>
          </ac:spMkLst>
        </pc:spChg>
        <pc:spChg chg="add">
          <ac:chgData name="Caton, Kate" userId="S::kate.caton@taw.org.uk::071873de-697f-4b17-b81f-2e68a10b2901" providerId="AD" clId="Web-{50EF40DF-D384-56D2-030A-C4BC39CEE595}" dt="2021-10-03T12:37:13.857" v="1169"/>
          <ac:spMkLst>
            <pc:docMk/>
            <pc:sldMk cId="3991021704" sldId="283"/>
            <ac:spMk id="141" creationId="{17A36730-4CB0-4F61-AD11-A44C9765833F}"/>
          </ac:spMkLst>
        </pc:spChg>
        <pc:spChg chg="add">
          <ac:chgData name="Caton, Kate" userId="S::kate.caton@taw.org.uk::071873de-697f-4b17-b81f-2e68a10b2901" providerId="AD" clId="Web-{50EF40DF-D384-56D2-030A-C4BC39CEE595}" dt="2021-10-03T12:37:13.857" v="1169"/>
          <ac:spMkLst>
            <pc:docMk/>
            <pc:sldMk cId="3991021704" sldId="283"/>
            <ac:spMk id="143" creationId="{C69C79E1-F916-4929-A4F3-DE763D4BFA57}"/>
          </ac:spMkLst>
        </pc:spChg>
        <pc:spChg chg="add">
          <ac:chgData name="Caton, Kate" userId="S::kate.caton@taw.org.uk::071873de-697f-4b17-b81f-2e68a10b2901" providerId="AD" clId="Web-{50EF40DF-D384-56D2-030A-C4BC39CEE595}" dt="2021-10-03T12:37:13.857" v="1169"/>
          <ac:spMkLst>
            <pc:docMk/>
            <pc:sldMk cId="3991021704" sldId="283"/>
            <ac:spMk id="145" creationId="{767334AB-16BD-4EC7-8C6B-4B5171600933}"/>
          </ac:spMkLst>
        </pc:spChg>
        <pc:picChg chg="mod ord">
          <ac:chgData name="Caton, Kate" userId="S::kate.caton@taw.org.uk::071873de-697f-4b17-b81f-2e68a10b2901" providerId="AD" clId="Web-{50EF40DF-D384-56D2-030A-C4BC39CEE595}" dt="2021-10-03T12:37:13.857" v="1169"/>
          <ac:picMkLst>
            <pc:docMk/>
            <pc:sldMk cId="3991021704" sldId="283"/>
            <ac:picMk id="4" creationId="{00000000-0000-0000-0000-000000000000}"/>
          </ac:picMkLst>
        </pc:picChg>
        <pc:picChg chg="mod">
          <ac:chgData name="Caton, Kate" userId="S::kate.caton@taw.org.uk::071873de-697f-4b17-b81f-2e68a10b2901" providerId="AD" clId="Web-{50EF40DF-D384-56D2-030A-C4BC39CEE595}" dt="2021-10-03T12:37:13.857" v="1169"/>
          <ac:picMkLst>
            <pc:docMk/>
            <pc:sldMk cId="3991021704" sldId="283"/>
            <ac:picMk id="2051" creationId="{00000000-0000-0000-0000-000000000000}"/>
          </ac:picMkLst>
        </pc:picChg>
        <pc:picChg chg="mod">
          <ac:chgData name="Caton, Kate" userId="S::kate.caton@taw.org.uk::071873de-697f-4b17-b81f-2e68a10b2901" providerId="AD" clId="Web-{50EF40DF-D384-56D2-030A-C4BC39CEE595}" dt="2021-10-03T12:37:13.857" v="1169"/>
          <ac:picMkLst>
            <pc:docMk/>
            <pc:sldMk cId="3991021704" sldId="283"/>
            <ac:picMk id="2053" creationId="{00000000-0000-0000-0000-000000000000}"/>
          </ac:picMkLst>
        </pc:picChg>
        <pc:picChg chg="mod">
          <ac:chgData name="Caton, Kate" userId="S::kate.caton@taw.org.uk::071873de-697f-4b17-b81f-2e68a10b2901" providerId="AD" clId="Web-{50EF40DF-D384-56D2-030A-C4BC39CEE595}" dt="2021-10-03T12:37:13.857" v="1169"/>
          <ac:picMkLst>
            <pc:docMk/>
            <pc:sldMk cId="3991021704" sldId="283"/>
            <ac:picMk id="2055" creationId="{00000000-0000-0000-0000-000000000000}"/>
          </ac:picMkLst>
        </pc:picChg>
        <pc:picChg chg="mod">
          <ac:chgData name="Caton, Kate" userId="S::kate.caton@taw.org.uk::071873de-697f-4b17-b81f-2e68a10b2901" providerId="AD" clId="Web-{50EF40DF-D384-56D2-030A-C4BC39CEE595}" dt="2021-10-03T12:37:13.857" v="1169"/>
          <ac:picMkLst>
            <pc:docMk/>
            <pc:sldMk cId="3991021704" sldId="283"/>
            <ac:picMk id="3074" creationId="{00000000-0000-0000-0000-000000000000}"/>
          </ac:picMkLst>
        </pc:picChg>
      </pc:sldChg>
      <pc:sldChg chg="addSp delSp modSp mod setBg">
        <pc:chgData name="Caton, Kate" userId="S::kate.caton@taw.org.uk::071873de-697f-4b17-b81f-2e68a10b2901" providerId="AD" clId="Web-{50EF40DF-D384-56D2-030A-C4BC39CEE595}" dt="2021-10-03T12:36:24.150" v="1167" actId="20577"/>
        <pc:sldMkLst>
          <pc:docMk/>
          <pc:sldMk cId="3446802614" sldId="284"/>
        </pc:sldMkLst>
        <pc:spChg chg="mod">
          <ac:chgData name="Caton, Kate" userId="S::kate.caton@taw.org.uk::071873de-697f-4b17-b81f-2e68a10b2901" providerId="AD" clId="Web-{50EF40DF-D384-56D2-030A-C4BC39CEE595}" dt="2021-10-03T12:36:24.150" v="1167" actId="20577"/>
          <ac:spMkLst>
            <pc:docMk/>
            <pc:sldMk cId="3446802614" sldId="284"/>
            <ac:spMk id="2" creationId="{00000000-0000-0000-0000-000000000000}"/>
          </ac:spMkLst>
        </pc:spChg>
        <pc:spChg chg="del">
          <ac:chgData name="Caton, Kate" userId="S::kate.caton@taw.org.uk::071873de-697f-4b17-b81f-2e68a10b2901" providerId="AD" clId="Web-{50EF40DF-D384-56D2-030A-C4BC39CEE595}" dt="2021-10-03T12:36:15.884" v="1165"/>
          <ac:spMkLst>
            <pc:docMk/>
            <pc:sldMk cId="3446802614" sldId="284"/>
            <ac:spMk id="3" creationId="{00000000-0000-0000-0000-000000000000}"/>
          </ac:spMkLst>
        </pc:spChg>
        <pc:spChg chg="add">
          <ac:chgData name="Caton, Kate" userId="S::kate.caton@taw.org.uk::071873de-697f-4b17-b81f-2e68a10b2901" providerId="AD" clId="Web-{50EF40DF-D384-56D2-030A-C4BC39CEE595}" dt="2021-10-03T12:36:15.884" v="1165"/>
          <ac:spMkLst>
            <pc:docMk/>
            <pc:sldMk cId="3446802614" sldId="284"/>
            <ac:spMk id="9" creationId="{B819A166-7571-4003-A6B8-B62034C3ED30}"/>
          </ac:spMkLst>
        </pc:spChg>
        <pc:graphicFrameChg chg="add">
          <ac:chgData name="Caton, Kate" userId="S::kate.caton@taw.org.uk::071873de-697f-4b17-b81f-2e68a10b2901" providerId="AD" clId="Web-{50EF40DF-D384-56D2-030A-C4BC39CEE595}" dt="2021-10-03T12:36:15.884" v="1165"/>
          <ac:graphicFrameMkLst>
            <pc:docMk/>
            <pc:sldMk cId="3446802614" sldId="284"/>
            <ac:graphicFrameMk id="5" creationId="{36E6083D-678D-42CC-B86C-5BAC797A924E}"/>
          </ac:graphicFrameMkLst>
        </pc:graphicFrameChg>
      </pc:sldChg>
      <pc:sldChg chg="addSp modSp mod setBg">
        <pc:chgData name="Caton, Kate" userId="S::kate.caton@taw.org.uk::071873de-697f-4b17-b81f-2e68a10b2901" providerId="AD" clId="Web-{50EF40DF-D384-56D2-030A-C4BC39CEE595}" dt="2021-10-03T12:37:30.169" v="1170" actId="20577"/>
        <pc:sldMkLst>
          <pc:docMk/>
          <pc:sldMk cId="4289065895" sldId="286"/>
        </pc:sldMkLst>
        <pc:spChg chg="mod">
          <ac:chgData name="Caton, Kate" userId="S::kate.caton@taw.org.uk::071873de-697f-4b17-b81f-2e68a10b2901" providerId="AD" clId="Web-{50EF40DF-D384-56D2-030A-C4BC39CEE595}" dt="2021-10-03T12:37:30.169" v="1170" actId="20577"/>
          <ac:spMkLst>
            <pc:docMk/>
            <pc:sldMk cId="4289065895" sldId="286"/>
            <ac:spMk id="2" creationId="{00000000-0000-0000-0000-000000000000}"/>
          </ac:spMkLst>
        </pc:spChg>
        <pc:spChg chg="add">
          <ac:chgData name="Caton, Kate" userId="S::kate.caton@taw.org.uk::071873de-697f-4b17-b81f-2e68a10b2901" providerId="AD" clId="Web-{50EF40DF-D384-56D2-030A-C4BC39CEE595}" dt="2021-10-03T12:37:06.263" v="1168"/>
          <ac:spMkLst>
            <pc:docMk/>
            <pc:sldMk cId="4289065895" sldId="286"/>
            <ac:spMk id="71" creationId="{A8384FB5-9ADC-4DDC-881B-597D56F5B15D}"/>
          </ac:spMkLst>
        </pc:spChg>
        <pc:spChg chg="add">
          <ac:chgData name="Caton, Kate" userId="S::kate.caton@taw.org.uk::071873de-697f-4b17-b81f-2e68a10b2901" providerId="AD" clId="Web-{50EF40DF-D384-56D2-030A-C4BC39CEE595}" dt="2021-10-03T12:37:06.263" v="1168"/>
          <ac:spMkLst>
            <pc:docMk/>
            <pc:sldMk cId="4289065895" sldId="286"/>
            <ac:spMk id="73" creationId="{91E5A9A7-95C6-4F4F-B00E-C82E07FE62EF}"/>
          </ac:spMkLst>
        </pc:spChg>
        <pc:spChg chg="add">
          <ac:chgData name="Caton, Kate" userId="S::kate.caton@taw.org.uk::071873de-697f-4b17-b81f-2e68a10b2901" providerId="AD" clId="Web-{50EF40DF-D384-56D2-030A-C4BC39CEE595}" dt="2021-10-03T12:37:06.263" v="1168"/>
          <ac:spMkLst>
            <pc:docMk/>
            <pc:sldMk cId="4289065895" sldId="286"/>
            <ac:spMk id="75" creationId="{D07DD2DE-F619-49DD-B5E7-03A290FF4ED1}"/>
          </ac:spMkLst>
        </pc:spChg>
        <pc:spChg chg="add">
          <ac:chgData name="Caton, Kate" userId="S::kate.caton@taw.org.uk::071873de-697f-4b17-b81f-2e68a10b2901" providerId="AD" clId="Web-{50EF40DF-D384-56D2-030A-C4BC39CEE595}" dt="2021-10-03T12:37:06.263" v="1168"/>
          <ac:spMkLst>
            <pc:docMk/>
            <pc:sldMk cId="4289065895" sldId="286"/>
            <ac:spMk id="77" creationId="{85149191-5F60-4A28-AAFF-039F96B0F3EC}"/>
          </ac:spMkLst>
        </pc:spChg>
        <pc:spChg chg="add">
          <ac:chgData name="Caton, Kate" userId="S::kate.caton@taw.org.uk::071873de-697f-4b17-b81f-2e68a10b2901" providerId="AD" clId="Web-{50EF40DF-D384-56D2-030A-C4BC39CEE595}" dt="2021-10-03T12:37:06.263" v="1168"/>
          <ac:spMkLst>
            <pc:docMk/>
            <pc:sldMk cId="4289065895" sldId="286"/>
            <ac:spMk id="79" creationId="{F8260ED5-17F7-4158-B241-D51DD4CF1B7E}"/>
          </ac:spMkLst>
        </pc:spChg>
        <pc:picChg chg="mod">
          <ac:chgData name="Caton, Kate" userId="S::kate.caton@taw.org.uk::071873de-697f-4b17-b81f-2e68a10b2901" providerId="AD" clId="Web-{50EF40DF-D384-56D2-030A-C4BC39CEE595}" dt="2021-10-03T12:37:06.263" v="1168"/>
          <ac:picMkLst>
            <pc:docMk/>
            <pc:sldMk cId="4289065895" sldId="286"/>
            <ac:picMk id="2050" creationId="{00000000-0000-0000-0000-000000000000}"/>
          </ac:picMkLst>
        </pc:picChg>
      </pc:sldChg>
      <pc:sldChg chg="addSp modSp mod setBg">
        <pc:chgData name="Caton, Kate" userId="S::kate.caton@taw.org.uk::071873de-697f-4b17-b81f-2e68a10b2901" providerId="AD" clId="Web-{50EF40DF-D384-56D2-030A-C4BC39CEE595}" dt="2021-10-03T12:37:54.014" v="1173"/>
        <pc:sldMkLst>
          <pc:docMk/>
          <pc:sldMk cId="3441677326" sldId="287"/>
        </pc:sldMkLst>
        <pc:spChg chg="mod ord">
          <ac:chgData name="Caton, Kate" userId="S::kate.caton@taw.org.uk::071873de-697f-4b17-b81f-2e68a10b2901" providerId="AD" clId="Web-{50EF40DF-D384-56D2-030A-C4BC39CEE595}" dt="2021-10-03T12:37:54.014" v="1173"/>
          <ac:spMkLst>
            <pc:docMk/>
            <pc:sldMk cId="3441677326" sldId="287"/>
            <ac:spMk id="2" creationId="{00000000-0000-0000-0000-000000000000}"/>
          </ac:spMkLst>
        </pc:spChg>
        <pc:spChg chg="add">
          <ac:chgData name="Caton, Kate" userId="S::kate.caton@taw.org.uk::071873de-697f-4b17-b81f-2e68a10b2901" providerId="AD" clId="Web-{50EF40DF-D384-56D2-030A-C4BC39CEE595}" dt="2021-10-03T12:37:54.014" v="1173"/>
          <ac:spMkLst>
            <pc:docMk/>
            <pc:sldMk cId="3441677326" sldId="287"/>
            <ac:spMk id="75" creationId="{42285737-90EE-47DC-AC80-8AE156B11969}"/>
          </ac:spMkLst>
        </pc:spChg>
        <pc:grpChg chg="add">
          <ac:chgData name="Caton, Kate" userId="S::kate.caton@taw.org.uk::071873de-697f-4b17-b81f-2e68a10b2901" providerId="AD" clId="Web-{50EF40DF-D384-56D2-030A-C4BC39CEE595}" dt="2021-10-03T12:37:54.014" v="1173"/>
          <ac:grpSpMkLst>
            <pc:docMk/>
            <pc:sldMk cId="3441677326" sldId="287"/>
            <ac:grpSpMk id="77" creationId="{B57BDC17-F1B3-455F-BBF1-680AA1F25C06}"/>
          </ac:grpSpMkLst>
        </pc:grpChg>
        <pc:picChg chg="mod ord">
          <ac:chgData name="Caton, Kate" userId="S::kate.caton@taw.org.uk::071873de-697f-4b17-b81f-2e68a10b2901" providerId="AD" clId="Web-{50EF40DF-D384-56D2-030A-C4BC39CEE595}" dt="2021-10-03T12:37:54.014" v="1173"/>
          <ac:picMkLst>
            <pc:docMk/>
            <pc:sldMk cId="3441677326" sldId="287"/>
            <ac:picMk id="3" creationId="{00000000-0000-0000-0000-000000000000}"/>
          </ac:picMkLst>
        </pc:picChg>
        <pc:picChg chg="mod ord">
          <ac:chgData name="Caton, Kate" userId="S::kate.caton@taw.org.uk::071873de-697f-4b17-b81f-2e68a10b2901" providerId="AD" clId="Web-{50EF40DF-D384-56D2-030A-C4BC39CEE595}" dt="2021-10-03T12:37:54.014" v="1173"/>
          <ac:picMkLst>
            <pc:docMk/>
            <pc:sldMk cId="3441677326" sldId="287"/>
            <ac:picMk id="4" creationId="{00000000-0000-0000-0000-000000000000}"/>
          </ac:picMkLst>
        </pc:picChg>
        <pc:picChg chg="mod">
          <ac:chgData name="Caton, Kate" userId="S::kate.caton@taw.org.uk::071873de-697f-4b17-b81f-2e68a10b2901" providerId="AD" clId="Web-{50EF40DF-D384-56D2-030A-C4BC39CEE595}" dt="2021-10-03T12:37:54.014" v="1173"/>
          <ac:picMkLst>
            <pc:docMk/>
            <pc:sldMk cId="3441677326" sldId="287"/>
            <ac:picMk id="3076" creationId="{00000000-0000-0000-0000-000000000000}"/>
          </ac:picMkLst>
        </pc:picChg>
        <pc:picChg chg="mod">
          <ac:chgData name="Caton, Kate" userId="S::kate.caton@taw.org.uk::071873de-697f-4b17-b81f-2e68a10b2901" providerId="AD" clId="Web-{50EF40DF-D384-56D2-030A-C4BC39CEE595}" dt="2021-10-03T12:37:54.014" v="1173"/>
          <ac:picMkLst>
            <pc:docMk/>
            <pc:sldMk cId="3441677326" sldId="287"/>
            <ac:picMk id="3077" creationId="{00000000-0000-0000-0000-000000000000}"/>
          </ac:picMkLst>
        </pc:picChg>
        <pc:picChg chg="mod ord">
          <ac:chgData name="Caton, Kate" userId="S::kate.caton@taw.org.uk::071873de-697f-4b17-b81f-2e68a10b2901" providerId="AD" clId="Web-{50EF40DF-D384-56D2-030A-C4BC39CEE595}" dt="2021-10-03T12:37:54.014" v="1173"/>
          <ac:picMkLst>
            <pc:docMk/>
            <pc:sldMk cId="3441677326" sldId="287"/>
            <ac:picMk id="3085" creationId="{00000000-0000-0000-0000-000000000000}"/>
          </ac:picMkLst>
        </pc:picChg>
        <pc:picChg chg="mod">
          <ac:chgData name="Caton, Kate" userId="S::kate.caton@taw.org.uk::071873de-697f-4b17-b81f-2e68a10b2901" providerId="AD" clId="Web-{50EF40DF-D384-56D2-030A-C4BC39CEE595}" dt="2021-10-03T12:37:54.014" v="1173"/>
          <ac:picMkLst>
            <pc:docMk/>
            <pc:sldMk cId="3441677326" sldId="287"/>
            <ac:picMk id="3086" creationId="{00000000-0000-0000-0000-000000000000}"/>
          </ac:picMkLst>
        </pc:picChg>
        <pc:picChg chg="mod">
          <ac:chgData name="Caton, Kate" userId="S::kate.caton@taw.org.uk::071873de-697f-4b17-b81f-2e68a10b2901" providerId="AD" clId="Web-{50EF40DF-D384-56D2-030A-C4BC39CEE595}" dt="2021-10-03T12:37:54.014" v="1173"/>
          <ac:picMkLst>
            <pc:docMk/>
            <pc:sldMk cId="3441677326" sldId="287"/>
            <ac:picMk id="4098" creationId="{00000000-0000-0000-0000-000000000000}"/>
          </ac:picMkLst>
        </pc:picChg>
      </pc:sldChg>
      <pc:sldChg chg="addSp modSp mod setBg">
        <pc:chgData name="Caton, Kate" userId="S::kate.caton@taw.org.uk::071873de-697f-4b17-b81f-2e68a10b2901" providerId="AD" clId="Web-{50EF40DF-D384-56D2-030A-C4BC39CEE595}" dt="2021-10-03T12:38:03.811" v="1174"/>
        <pc:sldMkLst>
          <pc:docMk/>
          <pc:sldMk cId="2381020877" sldId="288"/>
        </pc:sldMkLst>
        <pc:spChg chg="add">
          <ac:chgData name="Caton, Kate" userId="S::kate.caton@taw.org.uk::071873de-697f-4b17-b81f-2e68a10b2901" providerId="AD" clId="Web-{50EF40DF-D384-56D2-030A-C4BC39CEE595}" dt="2021-10-03T12:38:03.811" v="1174"/>
          <ac:spMkLst>
            <pc:docMk/>
            <pc:sldMk cId="2381020877" sldId="288"/>
            <ac:spMk id="75" creationId="{AB8C311F-7253-4AED-9701-7FC0708C41C7}"/>
          </ac:spMkLst>
        </pc:spChg>
        <pc:spChg chg="add">
          <ac:chgData name="Caton, Kate" userId="S::kate.caton@taw.org.uk::071873de-697f-4b17-b81f-2e68a10b2901" providerId="AD" clId="Web-{50EF40DF-D384-56D2-030A-C4BC39CEE595}" dt="2021-10-03T12:38:03.811" v="1174"/>
          <ac:spMkLst>
            <pc:docMk/>
            <pc:sldMk cId="2381020877" sldId="288"/>
            <ac:spMk id="77" creationId="{E2384209-CB15-4CDF-9D31-C44FD9A3F20D}"/>
          </ac:spMkLst>
        </pc:spChg>
        <pc:spChg chg="add">
          <ac:chgData name="Caton, Kate" userId="S::kate.caton@taw.org.uk::071873de-697f-4b17-b81f-2e68a10b2901" providerId="AD" clId="Web-{50EF40DF-D384-56D2-030A-C4BC39CEE595}" dt="2021-10-03T12:38:03.811" v="1174"/>
          <ac:spMkLst>
            <pc:docMk/>
            <pc:sldMk cId="2381020877" sldId="288"/>
            <ac:spMk id="79" creationId="{2633B3B5-CC90-43F0-8714-D31D1F3F0209}"/>
          </ac:spMkLst>
        </pc:spChg>
        <pc:spChg chg="add">
          <ac:chgData name="Caton, Kate" userId="S::kate.caton@taw.org.uk::071873de-697f-4b17-b81f-2e68a10b2901" providerId="AD" clId="Web-{50EF40DF-D384-56D2-030A-C4BC39CEE595}" dt="2021-10-03T12:38:03.811" v="1174"/>
          <ac:spMkLst>
            <pc:docMk/>
            <pc:sldMk cId="2381020877" sldId="288"/>
            <ac:spMk id="81" creationId="{A8D57A06-A426-446D-B02C-A2DC6B62E45E}"/>
          </ac:spMkLst>
        </pc:spChg>
        <pc:picChg chg="mod">
          <ac:chgData name="Caton, Kate" userId="S::kate.caton@taw.org.uk::071873de-697f-4b17-b81f-2e68a10b2901" providerId="AD" clId="Web-{50EF40DF-D384-56D2-030A-C4BC39CEE595}" dt="2021-10-03T12:38:03.811" v="1174"/>
          <ac:picMkLst>
            <pc:docMk/>
            <pc:sldMk cId="2381020877" sldId="288"/>
            <ac:picMk id="2" creationId="{00000000-0000-0000-0000-000000000000}"/>
          </ac:picMkLst>
        </pc:picChg>
        <pc:picChg chg="mod ord">
          <ac:chgData name="Caton, Kate" userId="S::kate.caton@taw.org.uk::071873de-697f-4b17-b81f-2e68a10b2901" providerId="AD" clId="Web-{50EF40DF-D384-56D2-030A-C4BC39CEE595}" dt="2021-10-03T12:38:03.811" v="1174"/>
          <ac:picMkLst>
            <pc:docMk/>
            <pc:sldMk cId="2381020877" sldId="288"/>
            <ac:picMk id="3" creationId="{00000000-0000-0000-0000-000000000000}"/>
          </ac:picMkLst>
        </pc:picChg>
        <pc:picChg chg="mod ord">
          <ac:chgData name="Caton, Kate" userId="S::kate.caton@taw.org.uk::071873de-697f-4b17-b81f-2e68a10b2901" providerId="AD" clId="Web-{50EF40DF-D384-56D2-030A-C4BC39CEE595}" dt="2021-10-03T12:38:03.811" v="1174"/>
          <ac:picMkLst>
            <pc:docMk/>
            <pc:sldMk cId="2381020877" sldId="288"/>
            <ac:picMk id="4" creationId="{00000000-0000-0000-0000-000000000000}"/>
          </ac:picMkLst>
        </pc:picChg>
        <pc:picChg chg="mod">
          <ac:chgData name="Caton, Kate" userId="S::kate.caton@taw.org.uk::071873de-697f-4b17-b81f-2e68a10b2901" providerId="AD" clId="Web-{50EF40DF-D384-56D2-030A-C4BC39CEE595}" dt="2021-10-03T12:38:03.811" v="1174"/>
          <ac:picMkLst>
            <pc:docMk/>
            <pc:sldMk cId="2381020877" sldId="288"/>
            <ac:picMk id="4098" creationId="{00000000-0000-0000-0000-000000000000}"/>
          </ac:picMkLst>
        </pc:picChg>
        <pc:picChg chg="mod">
          <ac:chgData name="Caton, Kate" userId="S::kate.caton@taw.org.uk::071873de-697f-4b17-b81f-2e68a10b2901" providerId="AD" clId="Web-{50EF40DF-D384-56D2-030A-C4BC39CEE595}" dt="2021-10-03T12:38:03.811" v="1174"/>
          <ac:picMkLst>
            <pc:docMk/>
            <pc:sldMk cId="2381020877" sldId="288"/>
            <ac:picMk id="4099" creationId="{00000000-0000-0000-0000-000000000000}"/>
          </ac:picMkLst>
        </pc:picChg>
        <pc:picChg chg="mod">
          <ac:chgData name="Caton, Kate" userId="S::kate.caton@taw.org.uk::071873de-697f-4b17-b81f-2e68a10b2901" providerId="AD" clId="Web-{50EF40DF-D384-56D2-030A-C4BC39CEE595}" dt="2021-10-03T12:38:03.811" v="1174"/>
          <ac:picMkLst>
            <pc:docMk/>
            <pc:sldMk cId="2381020877" sldId="288"/>
            <ac:picMk id="4100" creationId="{00000000-0000-0000-0000-000000000000}"/>
          </ac:picMkLst>
        </pc:picChg>
        <pc:picChg chg="mod ord">
          <ac:chgData name="Caton, Kate" userId="S::kate.caton@taw.org.uk::071873de-697f-4b17-b81f-2e68a10b2901" providerId="AD" clId="Web-{50EF40DF-D384-56D2-030A-C4BC39CEE595}" dt="2021-10-03T12:38:03.811" v="1174"/>
          <ac:picMkLst>
            <pc:docMk/>
            <pc:sldMk cId="2381020877" sldId="288"/>
            <ac:picMk id="4101" creationId="{00000000-0000-0000-0000-000000000000}"/>
          </ac:picMkLst>
        </pc:picChg>
        <pc:picChg chg="mod">
          <ac:chgData name="Caton, Kate" userId="S::kate.caton@taw.org.uk::071873de-697f-4b17-b81f-2e68a10b2901" providerId="AD" clId="Web-{50EF40DF-D384-56D2-030A-C4BC39CEE595}" dt="2021-10-03T12:38:03.811" v="1174"/>
          <ac:picMkLst>
            <pc:docMk/>
            <pc:sldMk cId="2381020877" sldId="288"/>
            <ac:picMk id="4102" creationId="{00000000-0000-0000-0000-000000000000}"/>
          </ac:picMkLst>
        </pc:picChg>
      </pc:sldChg>
      <pc:sldChg chg="addSp delSp modSp mod setBg">
        <pc:chgData name="Caton, Kate" userId="S::kate.caton@taw.org.uk::071873de-697f-4b17-b81f-2e68a10b2901" providerId="AD" clId="Web-{50EF40DF-D384-56D2-030A-C4BC39CEE595}" dt="2021-10-03T12:12:38.098" v="747" actId="20577"/>
        <pc:sldMkLst>
          <pc:docMk/>
          <pc:sldMk cId="680509893" sldId="290"/>
        </pc:sldMkLst>
        <pc:spChg chg="mod">
          <ac:chgData name="Caton, Kate" userId="S::kate.caton@taw.org.uk::071873de-697f-4b17-b81f-2e68a10b2901" providerId="AD" clId="Web-{50EF40DF-D384-56D2-030A-C4BC39CEE595}" dt="2021-10-03T12:12:38.098" v="747" actId="20577"/>
          <ac:spMkLst>
            <pc:docMk/>
            <pc:sldMk cId="680509893" sldId="290"/>
            <ac:spMk id="2" creationId="{00000000-0000-0000-0000-000000000000}"/>
          </ac:spMkLst>
        </pc:spChg>
        <pc:spChg chg="del">
          <ac:chgData name="Caton, Kate" userId="S::kate.caton@taw.org.uk::071873de-697f-4b17-b81f-2e68a10b2901" providerId="AD" clId="Web-{50EF40DF-D384-56D2-030A-C4BC39CEE595}" dt="2021-10-03T11:35:33.622" v="487"/>
          <ac:spMkLst>
            <pc:docMk/>
            <pc:sldMk cId="680509893" sldId="290"/>
            <ac:spMk id="3" creationId="{00000000-0000-0000-0000-000000000000}"/>
          </ac:spMkLst>
        </pc:spChg>
        <pc:spChg chg="add">
          <ac:chgData name="Caton, Kate" userId="S::kate.caton@taw.org.uk::071873de-697f-4b17-b81f-2e68a10b2901" providerId="AD" clId="Web-{50EF40DF-D384-56D2-030A-C4BC39CEE595}" dt="2021-10-03T11:35:33.622" v="487"/>
          <ac:spMkLst>
            <pc:docMk/>
            <pc:sldMk cId="680509893" sldId="290"/>
            <ac:spMk id="9" creationId="{B819A166-7571-4003-A6B8-B62034C3ED30}"/>
          </ac:spMkLst>
        </pc:spChg>
        <pc:graphicFrameChg chg="add">
          <ac:chgData name="Caton, Kate" userId="S::kate.caton@taw.org.uk::071873de-697f-4b17-b81f-2e68a10b2901" providerId="AD" clId="Web-{50EF40DF-D384-56D2-030A-C4BC39CEE595}" dt="2021-10-03T11:35:33.622" v="487"/>
          <ac:graphicFrameMkLst>
            <pc:docMk/>
            <pc:sldMk cId="680509893" sldId="290"/>
            <ac:graphicFrameMk id="5" creationId="{8AEF705C-06BF-4E56-8258-930FB96A5E85}"/>
          </ac:graphicFrameMkLst>
        </pc:graphicFrameChg>
      </pc:sldChg>
      <pc:sldChg chg="addSp modSp mod setBg">
        <pc:chgData name="Caton, Kate" userId="S::kate.caton@taw.org.uk::071873de-697f-4b17-b81f-2e68a10b2901" providerId="AD" clId="Web-{50EF40DF-D384-56D2-030A-C4BC39CEE595}" dt="2021-10-03T11:35:57.638" v="488"/>
        <pc:sldMkLst>
          <pc:docMk/>
          <pc:sldMk cId="1248932484" sldId="291"/>
        </pc:sldMkLst>
        <pc:spChg chg="mod">
          <ac:chgData name="Caton, Kate" userId="S::kate.caton@taw.org.uk::071873de-697f-4b17-b81f-2e68a10b2901" providerId="AD" clId="Web-{50EF40DF-D384-56D2-030A-C4BC39CEE595}" dt="2021-10-03T11:35:57.638" v="488"/>
          <ac:spMkLst>
            <pc:docMk/>
            <pc:sldMk cId="1248932484" sldId="291"/>
            <ac:spMk id="2" creationId="{00000000-0000-0000-0000-000000000000}"/>
          </ac:spMkLst>
        </pc:spChg>
        <pc:spChg chg="mod">
          <ac:chgData name="Caton, Kate" userId="S::kate.caton@taw.org.uk::071873de-697f-4b17-b81f-2e68a10b2901" providerId="AD" clId="Web-{50EF40DF-D384-56D2-030A-C4BC39CEE595}" dt="2021-10-03T11:35:57.638" v="488"/>
          <ac:spMkLst>
            <pc:docMk/>
            <pc:sldMk cId="1248932484" sldId="291"/>
            <ac:spMk id="3" creationId="{00000000-0000-0000-0000-000000000000}"/>
          </ac:spMkLst>
        </pc:spChg>
        <pc:spChg chg="add">
          <ac:chgData name="Caton, Kate" userId="S::kate.caton@taw.org.uk::071873de-697f-4b17-b81f-2e68a10b2901" providerId="AD" clId="Web-{50EF40DF-D384-56D2-030A-C4BC39CEE595}" dt="2021-10-03T11:35:57.638" v="488"/>
          <ac:spMkLst>
            <pc:docMk/>
            <pc:sldMk cId="1248932484" sldId="291"/>
            <ac:spMk id="9" creationId="{BECACB72-3535-4C1F-B618-F4CBD214F4FF}"/>
          </ac:spMkLst>
        </pc:spChg>
        <pc:picChg chg="mod">
          <ac:chgData name="Caton, Kate" userId="S::kate.caton@taw.org.uk::071873de-697f-4b17-b81f-2e68a10b2901" providerId="AD" clId="Web-{50EF40DF-D384-56D2-030A-C4BC39CEE595}" dt="2021-10-03T11:35:57.638" v="488"/>
          <ac:picMkLst>
            <pc:docMk/>
            <pc:sldMk cId="1248932484" sldId="291"/>
            <ac:picMk id="4" creationId="{00000000-0000-0000-0000-000000000000}"/>
          </ac:picMkLst>
        </pc:picChg>
      </pc:sldChg>
      <pc:sldChg chg="addSp delSp modSp ord">
        <pc:chgData name="Caton, Kate" userId="S::kate.caton@taw.org.uk::071873de-697f-4b17-b81f-2e68a10b2901" providerId="AD" clId="Web-{50EF40DF-D384-56D2-030A-C4BC39CEE595}" dt="2021-10-03T12:39:47.626" v="1183"/>
        <pc:sldMkLst>
          <pc:docMk/>
          <pc:sldMk cId="584433221" sldId="292"/>
        </pc:sldMkLst>
        <pc:spChg chg="mod">
          <ac:chgData name="Caton, Kate" userId="S::kate.caton@taw.org.uk::071873de-697f-4b17-b81f-2e68a10b2901" providerId="AD" clId="Web-{50EF40DF-D384-56D2-030A-C4BC39CEE595}" dt="2021-10-03T11:27:01.300" v="276" actId="20577"/>
          <ac:spMkLst>
            <pc:docMk/>
            <pc:sldMk cId="584433221" sldId="292"/>
            <ac:spMk id="2" creationId="{00000000-0000-0000-0000-000000000000}"/>
          </ac:spMkLst>
        </pc:spChg>
        <pc:picChg chg="add del mod">
          <ac:chgData name="Caton, Kate" userId="S::kate.caton@taw.org.uk::071873de-697f-4b17-b81f-2e68a10b2901" providerId="AD" clId="Web-{50EF40DF-D384-56D2-030A-C4BC39CEE595}" dt="2021-10-03T12:39:47.626" v="1183"/>
          <ac:picMkLst>
            <pc:docMk/>
            <pc:sldMk cId="584433221" sldId="292"/>
            <ac:picMk id="3" creationId="{6EF0F019-DEA8-4C8E-B7AA-E015DD0E0BC3}"/>
          </ac:picMkLst>
        </pc:picChg>
        <pc:picChg chg="add mod">
          <ac:chgData name="Caton, Kate" userId="S::kate.caton@taw.org.uk::071873de-697f-4b17-b81f-2e68a10b2901" providerId="AD" clId="Web-{50EF40DF-D384-56D2-030A-C4BC39CEE595}" dt="2021-10-03T12:39:28.797" v="1180" actId="1076"/>
          <ac:picMkLst>
            <pc:docMk/>
            <pc:sldMk cId="584433221" sldId="292"/>
            <ac:picMk id="4" creationId="{CA90FD12-AFF0-4285-81DE-6A1E0B4240CD}"/>
          </ac:picMkLst>
        </pc:picChg>
      </pc:sldChg>
      <pc:sldChg chg="addSp modSp mod setBg">
        <pc:chgData name="Caton, Kate" userId="S::kate.caton@taw.org.uk::071873de-697f-4b17-b81f-2e68a10b2901" providerId="AD" clId="Web-{50EF40DF-D384-56D2-030A-C4BC39CEE595}" dt="2021-10-03T12:09:21.110" v="724"/>
        <pc:sldMkLst>
          <pc:docMk/>
          <pc:sldMk cId="541200339" sldId="294"/>
        </pc:sldMkLst>
        <pc:spChg chg="mod">
          <ac:chgData name="Caton, Kate" userId="S::kate.caton@taw.org.uk::071873de-697f-4b17-b81f-2e68a10b2901" providerId="AD" clId="Web-{50EF40DF-D384-56D2-030A-C4BC39CEE595}" dt="2021-10-03T12:09:21.110" v="724"/>
          <ac:spMkLst>
            <pc:docMk/>
            <pc:sldMk cId="541200339" sldId="294"/>
            <ac:spMk id="2" creationId="{00000000-0000-0000-0000-000000000000}"/>
          </ac:spMkLst>
        </pc:spChg>
        <pc:spChg chg="mod">
          <ac:chgData name="Caton, Kate" userId="S::kate.caton@taw.org.uk::071873de-697f-4b17-b81f-2e68a10b2901" providerId="AD" clId="Web-{50EF40DF-D384-56D2-030A-C4BC39CEE595}" dt="2021-10-03T12:09:21.110" v="724"/>
          <ac:spMkLst>
            <pc:docMk/>
            <pc:sldMk cId="541200339" sldId="294"/>
            <ac:spMk id="3" creationId="{00000000-0000-0000-0000-000000000000}"/>
          </ac:spMkLst>
        </pc:spChg>
        <pc:spChg chg="add">
          <ac:chgData name="Caton, Kate" userId="S::kate.caton@taw.org.uk::071873de-697f-4b17-b81f-2e68a10b2901" providerId="AD" clId="Web-{50EF40DF-D384-56D2-030A-C4BC39CEE595}" dt="2021-10-03T12:09:21.110" v="724"/>
          <ac:spMkLst>
            <pc:docMk/>
            <pc:sldMk cId="541200339" sldId="294"/>
            <ac:spMk id="9" creationId="{A8384FB5-9ADC-4DDC-881B-597D56F5B15D}"/>
          </ac:spMkLst>
        </pc:spChg>
        <pc:spChg chg="add">
          <ac:chgData name="Caton, Kate" userId="S::kate.caton@taw.org.uk::071873de-697f-4b17-b81f-2e68a10b2901" providerId="AD" clId="Web-{50EF40DF-D384-56D2-030A-C4BC39CEE595}" dt="2021-10-03T12:09:21.110" v="724"/>
          <ac:spMkLst>
            <pc:docMk/>
            <pc:sldMk cId="541200339" sldId="294"/>
            <ac:spMk id="11" creationId="{91E5A9A7-95C6-4F4F-B00E-C82E07FE62EF}"/>
          </ac:spMkLst>
        </pc:spChg>
        <pc:spChg chg="add">
          <ac:chgData name="Caton, Kate" userId="S::kate.caton@taw.org.uk::071873de-697f-4b17-b81f-2e68a10b2901" providerId="AD" clId="Web-{50EF40DF-D384-56D2-030A-C4BC39CEE595}" dt="2021-10-03T12:09:21.110" v="724"/>
          <ac:spMkLst>
            <pc:docMk/>
            <pc:sldMk cId="541200339" sldId="294"/>
            <ac:spMk id="13" creationId="{D07DD2DE-F619-49DD-B5E7-03A290FF4ED1}"/>
          </ac:spMkLst>
        </pc:spChg>
        <pc:spChg chg="add">
          <ac:chgData name="Caton, Kate" userId="S::kate.caton@taw.org.uk::071873de-697f-4b17-b81f-2e68a10b2901" providerId="AD" clId="Web-{50EF40DF-D384-56D2-030A-C4BC39CEE595}" dt="2021-10-03T12:09:21.110" v="724"/>
          <ac:spMkLst>
            <pc:docMk/>
            <pc:sldMk cId="541200339" sldId="294"/>
            <ac:spMk id="15" creationId="{85149191-5F60-4A28-AAFF-039F96B0F3EC}"/>
          </ac:spMkLst>
        </pc:spChg>
        <pc:spChg chg="add">
          <ac:chgData name="Caton, Kate" userId="S::kate.caton@taw.org.uk::071873de-697f-4b17-b81f-2e68a10b2901" providerId="AD" clId="Web-{50EF40DF-D384-56D2-030A-C4BC39CEE595}" dt="2021-10-03T12:09:21.110" v="724"/>
          <ac:spMkLst>
            <pc:docMk/>
            <pc:sldMk cId="541200339" sldId="294"/>
            <ac:spMk id="17" creationId="{F8260ED5-17F7-4158-B241-D51DD4CF1B7E}"/>
          </ac:spMkLst>
        </pc:spChg>
        <pc:picChg chg="mod">
          <ac:chgData name="Caton, Kate" userId="S::kate.caton@taw.org.uk::071873de-697f-4b17-b81f-2e68a10b2901" providerId="AD" clId="Web-{50EF40DF-D384-56D2-030A-C4BC39CEE595}" dt="2021-10-03T12:09:21.110" v="724"/>
          <ac:picMkLst>
            <pc:docMk/>
            <pc:sldMk cId="541200339" sldId="294"/>
            <ac:picMk id="4" creationId="{00000000-0000-0000-0000-000000000000}"/>
          </ac:picMkLst>
        </pc:picChg>
      </pc:sldChg>
      <pc:sldChg chg="addSp modSp mod setBg">
        <pc:chgData name="Caton, Kate" userId="S::kate.caton@taw.org.uk::071873de-697f-4b17-b81f-2e68a10b2901" providerId="AD" clId="Web-{50EF40DF-D384-56D2-030A-C4BC39CEE595}" dt="2021-10-03T12:38:10.623" v="1175"/>
        <pc:sldMkLst>
          <pc:docMk/>
          <pc:sldMk cId="4192518940" sldId="295"/>
        </pc:sldMkLst>
        <pc:spChg chg="mod">
          <ac:chgData name="Caton, Kate" userId="S::kate.caton@taw.org.uk::071873de-697f-4b17-b81f-2e68a10b2901" providerId="AD" clId="Web-{50EF40DF-D384-56D2-030A-C4BC39CEE595}" dt="2021-10-03T12:38:10.623" v="1175"/>
          <ac:spMkLst>
            <pc:docMk/>
            <pc:sldMk cId="4192518940" sldId="295"/>
            <ac:spMk id="2" creationId="{00000000-0000-0000-0000-000000000000}"/>
          </ac:spMkLst>
        </pc:spChg>
        <pc:spChg chg="mod">
          <ac:chgData name="Caton, Kate" userId="S::kate.caton@taw.org.uk::071873de-697f-4b17-b81f-2e68a10b2901" providerId="AD" clId="Web-{50EF40DF-D384-56D2-030A-C4BC39CEE595}" dt="2021-10-03T12:38:10.623" v="1175"/>
          <ac:spMkLst>
            <pc:docMk/>
            <pc:sldMk cId="4192518940" sldId="295"/>
            <ac:spMk id="3" creationId="{00000000-0000-0000-0000-000000000000}"/>
          </ac:spMkLst>
        </pc:spChg>
        <pc:spChg chg="add">
          <ac:chgData name="Caton, Kate" userId="S::kate.caton@taw.org.uk::071873de-697f-4b17-b81f-2e68a10b2901" providerId="AD" clId="Web-{50EF40DF-D384-56D2-030A-C4BC39CEE595}" dt="2021-10-03T12:38:10.623" v="1175"/>
          <ac:spMkLst>
            <pc:docMk/>
            <pc:sldMk cId="4192518940" sldId="295"/>
            <ac:spMk id="9" creationId="{A8384FB5-9ADC-4DDC-881B-597D56F5B15D}"/>
          </ac:spMkLst>
        </pc:spChg>
        <pc:spChg chg="add">
          <ac:chgData name="Caton, Kate" userId="S::kate.caton@taw.org.uk::071873de-697f-4b17-b81f-2e68a10b2901" providerId="AD" clId="Web-{50EF40DF-D384-56D2-030A-C4BC39CEE595}" dt="2021-10-03T12:38:10.623" v="1175"/>
          <ac:spMkLst>
            <pc:docMk/>
            <pc:sldMk cId="4192518940" sldId="295"/>
            <ac:spMk id="11" creationId="{91E5A9A7-95C6-4F4F-B00E-C82E07FE62EF}"/>
          </ac:spMkLst>
        </pc:spChg>
        <pc:spChg chg="add">
          <ac:chgData name="Caton, Kate" userId="S::kate.caton@taw.org.uk::071873de-697f-4b17-b81f-2e68a10b2901" providerId="AD" clId="Web-{50EF40DF-D384-56D2-030A-C4BC39CEE595}" dt="2021-10-03T12:38:10.623" v="1175"/>
          <ac:spMkLst>
            <pc:docMk/>
            <pc:sldMk cId="4192518940" sldId="295"/>
            <ac:spMk id="13" creationId="{D07DD2DE-F619-49DD-B5E7-03A290FF4ED1}"/>
          </ac:spMkLst>
        </pc:spChg>
        <pc:spChg chg="add">
          <ac:chgData name="Caton, Kate" userId="S::kate.caton@taw.org.uk::071873de-697f-4b17-b81f-2e68a10b2901" providerId="AD" clId="Web-{50EF40DF-D384-56D2-030A-C4BC39CEE595}" dt="2021-10-03T12:38:10.623" v="1175"/>
          <ac:spMkLst>
            <pc:docMk/>
            <pc:sldMk cId="4192518940" sldId="295"/>
            <ac:spMk id="15" creationId="{85149191-5F60-4A28-AAFF-039F96B0F3EC}"/>
          </ac:spMkLst>
        </pc:spChg>
        <pc:spChg chg="add">
          <ac:chgData name="Caton, Kate" userId="S::kate.caton@taw.org.uk::071873de-697f-4b17-b81f-2e68a10b2901" providerId="AD" clId="Web-{50EF40DF-D384-56D2-030A-C4BC39CEE595}" dt="2021-10-03T12:38:10.623" v="1175"/>
          <ac:spMkLst>
            <pc:docMk/>
            <pc:sldMk cId="4192518940" sldId="295"/>
            <ac:spMk id="17" creationId="{F8260ED5-17F7-4158-B241-D51DD4CF1B7E}"/>
          </ac:spMkLst>
        </pc:spChg>
        <pc:picChg chg="mod">
          <ac:chgData name="Caton, Kate" userId="S::kate.caton@taw.org.uk::071873de-697f-4b17-b81f-2e68a10b2901" providerId="AD" clId="Web-{50EF40DF-D384-56D2-030A-C4BC39CEE595}" dt="2021-10-03T12:38:10.623" v="1175"/>
          <ac:picMkLst>
            <pc:docMk/>
            <pc:sldMk cId="4192518940" sldId="295"/>
            <ac:picMk id="4" creationId="{00000000-0000-0000-0000-000000000000}"/>
          </ac:picMkLst>
        </pc:picChg>
      </pc:sldChg>
      <pc:sldChg chg="addSp delSp modSp mod setBg">
        <pc:chgData name="Caton, Kate" userId="S::kate.caton@taw.org.uk::071873de-697f-4b17-b81f-2e68a10b2901" providerId="AD" clId="Web-{50EF40DF-D384-56D2-030A-C4BC39CEE595}" dt="2021-10-03T12:22:46.784" v="761" actId="20577"/>
        <pc:sldMkLst>
          <pc:docMk/>
          <pc:sldMk cId="2703773525" sldId="296"/>
        </pc:sldMkLst>
        <pc:spChg chg="mod">
          <ac:chgData name="Caton, Kate" userId="S::kate.caton@taw.org.uk::071873de-697f-4b17-b81f-2e68a10b2901" providerId="AD" clId="Web-{50EF40DF-D384-56D2-030A-C4BC39CEE595}" dt="2021-10-03T12:08:28.546" v="719"/>
          <ac:spMkLst>
            <pc:docMk/>
            <pc:sldMk cId="2703773525" sldId="296"/>
            <ac:spMk id="2" creationId="{00000000-0000-0000-0000-000000000000}"/>
          </ac:spMkLst>
        </pc:spChg>
        <pc:spChg chg="add del mod">
          <ac:chgData name="Caton, Kate" userId="S::kate.caton@taw.org.uk::071873de-697f-4b17-b81f-2e68a10b2901" providerId="AD" clId="Web-{50EF40DF-D384-56D2-030A-C4BC39CEE595}" dt="2021-10-03T12:08:28.546" v="719"/>
          <ac:spMkLst>
            <pc:docMk/>
            <pc:sldMk cId="2703773525" sldId="296"/>
            <ac:spMk id="3" creationId="{B03BEA9D-DE52-44AF-B2C0-F5696126F6DF}"/>
          </ac:spMkLst>
        </pc:spChg>
        <pc:spChg chg="add mod">
          <ac:chgData name="Caton, Kate" userId="S::kate.caton@taw.org.uk::071873de-697f-4b17-b81f-2e68a10b2901" providerId="AD" clId="Web-{50EF40DF-D384-56D2-030A-C4BC39CEE595}" dt="2021-10-03T11:37:54.377" v="554" actId="20577"/>
          <ac:spMkLst>
            <pc:docMk/>
            <pc:sldMk cId="2703773525" sldId="296"/>
            <ac:spMk id="4" creationId="{CE4222DC-A097-4C93-8B73-4C6349A3086D}"/>
          </ac:spMkLst>
        </pc:spChg>
        <pc:spChg chg="add">
          <ac:chgData name="Caton, Kate" userId="S::kate.caton@taw.org.uk::071873de-697f-4b17-b81f-2e68a10b2901" providerId="AD" clId="Web-{50EF40DF-D384-56D2-030A-C4BC39CEE595}" dt="2021-10-03T12:08:28.546" v="719"/>
          <ac:spMkLst>
            <pc:docMk/>
            <pc:sldMk cId="2703773525" sldId="296"/>
            <ac:spMk id="7" creationId="{C05CBC3C-2E5A-4839-8B9B-2E5A6ADF0F58}"/>
          </ac:spMkLst>
        </pc:spChg>
        <pc:spChg chg="add del">
          <ac:chgData name="Caton, Kate" userId="S::kate.caton@taw.org.uk::071873de-697f-4b17-b81f-2e68a10b2901" providerId="AD" clId="Web-{50EF40DF-D384-56D2-030A-C4BC39CEE595}" dt="2021-10-03T12:08:28.530" v="718"/>
          <ac:spMkLst>
            <pc:docMk/>
            <pc:sldMk cId="2703773525" sldId="296"/>
            <ac:spMk id="10" creationId="{46C2E80F-49A6-4372-B103-219D417A55ED}"/>
          </ac:spMkLst>
        </pc:spChg>
        <pc:spChg chg="add">
          <ac:chgData name="Caton, Kate" userId="S::kate.caton@taw.org.uk::071873de-697f-4b17-b81f-2e68a10b2901" providerId="AD" clId="Web-{50EF40DF-D384-56D2-030A-C4BC39CEE595}" dt="2021-10-03T12:08:28.546" v="719"/>
          <ac:spMkLst>
            <pc:docMk/>
            <pc:sldMk cId="2703773525" sldId="296"/>
            <ac:spMk id="12" creationId="{DB5B423A-57CC-4C58-AA26-8E2E862B03A0}"/>
          </ac:spMkLst>
        </pc:spChg>
        <pc:graphicFrameChg chg="add del">
          <ac:chgData name="Caton, Kate" userId="S::kate.caton@taw.org.uk::071873de-697f-4b17-b81f-2e68a10b2901" providerId="AD" clId="Web-{50EF40DF-D384-56D2-030A-C4BC39CEE595}" dt="2021-10-03T12:08:28.530" v="718"/>
          <ac:graphicFrameMkLst>
            <pc:docMk/>
            <pc:sldMk cId="2703773525" sldId="296"/>
            <ac:graphicFrameMk id="6" creationId="{2ACE8410-0DE1-4164-9943-71F85AE44F37}"/>
          </ac:graphicFrameMkLst>
        </pc:graphicFrameChg>
        <pc:graphicFrameChg chg="add modGraphic">
          <ac:chgData name="Caton, Kate" userId="S::kate.caton@taw.org.uk::071873de-697f-4b17-b81f-2e68a10b2901" providerId="AD" clId="Web-{50EF40DF-D384-56D2-030A-C4BC39CEE595}" dt="2021-10-03T12:22:46.784" v="761" actId="20577"/>
          <ac:graphicFrameMkLst>
            <pc:docMk/>
            <pc:sldMk cId="2703773525" sldId="296"/>
            <ac:graphicFrameMk id="8" creationId="{865C3F90-5A26-4283-9D1E-4422913F3AF2}"/>
          </ac:graphicFrameMkLst>
        </pc:graphicFrameChg>
      </pc:sldChg>
      <pc:sldChg chg="addSp delSp modSp new mod ord setBg">
        <pc:chgData name="Caton, Kate" userId="S::kate.caton@taw.org.uk::071873de-697f-4b17-b81f-2e68a10b2901" providerId="AD" clId="Web-{50EF40DF-D384-56D2-030A-C4BC39CEE595}" dt="2021-10-03T11:33:28.870" v="483"/>
        <pc:sldMkLst>
          <pc:docMk/>
          <pc:sldMk cId="3054912759" sldId="297"/>
        </pc:sldMkLst>
        <pc:spChg chg="mod">
          <ac:chgData name="Caton, Kate" userId="S::kate.caton@taw.org.uk::071873de-697f-4b17-b81f-2e68a10b2901" providerId="AD" clId="Web-{50EF40DF-D384-56D2-030A-C4BC39CEE595}" dt="2021-10-03T11:33:28.870" v="483"/>
          <ac:spMkLst>
            <pc:docMk/>
            <pc:sldMk cId="3054912759" sldId="297"/>
            <ac:spMk id="2" creationId="{8F60FE94-2049-40D8-96AC-F0D43A50ECF0}"/>
          </ac:spMkLst>
        </pc:spChg>
        <pc:spChg chg="del mod">
          <ac:chgData name="Caton, Kate" userId="S::kate.caton@taw.org.uk::071873de-697f-4b17-b81f-2e68a10b2901" providerId="AD" clId="Web-{50EF40DF-D384-56D2-030A-C4BC39CEE595}" dt="2021-10-03T11:33:28.870" v="483"/>
          <ac:spMkLst>
            <pc:docMk/>
            <pc:sldMk cId="3054912759" sldId="297"/>
            <ac:spMk id="3" creationId="{BECE2309-5A1F-48B1-9645-3635E11DF9C2}"/>
          </ac:spMkLst>
        </pc:spChg>
        <pc:spChg chg="add">
          <ac:chgData name="Caton, Kate" userId="S::kate.caton@taw.org.uk::071873de-697f-4b17-b81f-2e68a10b2901" providerId="AD" clId="Web-{50EF40DF-D384-56D2-030A-C4BC39CEE595}" dt="2021-10-03T11:33:28.870" v="483"/>
          <ac:spMkLst>
            <pc:docMk/>
            <pc:sldMk cId="3054912759" sldId="297"/>
            <ac:spMk id="9" creationId="{B819A166-7571-4003-A6B8-B62034C3ED30}"/>
          </ac:spMkLst>
        </pc:spChg>
        <pc:graphicFrameChg chg="add">
          <ac:chgData name="Caton, Kate" userId="S::kate.caton@taw.org.uk::071873de-697f-4b17-b81f-2e68a10b2901" providerId="AD" clId="Web-{50EF40DF-D384-56D2-030A-C4BC39CEE595}" dt="2021-10-03T11:33:28.870" v="483"/>
          <ac:graphicFrameMkLst>
            <pc:docMk/>
            <pc:sldMk cId="3054912759" sldId="297"/>
            <ac:graphicFrameMk id="5" creationId="{1FCF5923-315B-452B-AE07-83F49B3F7585}"/>
          </ac:graphicFrameMkLst>
        </pc:graphicFrameChg>
      </pc:sldChg>
      <pc:sldChg chg="addSp delSp modSp new mod modClrScheme chgLayout modNotes">
        <pc:chgData name="Caton, Kate" userId="S::kate.caton@taw.org.uk::071873de-697f-4b17-b81f-2e68a10b2901" providerId="AD" clId="Web-{50EF40DF-D384-56D2-030A-C4BC39CEE595}" dt="2021-10-03T12:28:26.369" v="1120"/>
        <pc:sldMkLst>
          <pc:docMk/>
          <pc:sldMk cId="4113925358" sldId="298"/>
        </pc:sldMkLst>
        <pc:spChg chg="add mod">
          <ac:chgData name="Caton, Kate" userId="S::kate.caton@taw.org.uk::071873de-697f-4b17-b81f-2e68a10b2901" providerId="AD" clId="Web-{50EF40DF-D384-56D2-030A-C4BC39CEE595}" dt="2021-10-03T12:23:54.801" v="803" actId="14100"/>
          <ac:spMkLst>
            <pc:docMk/>
            <pc:sldMk cId="4113925358" sldId="298"/>
            <ac:spMk id="2" creationId="{6F8ED139-6A9F-4A9F-BB98-0EDB94568D82}"/>
          </ac:spMkLst>
        </pc:spChg>
        <pc:spChg chg="add mod ord">
          <ac:chgData name="Caton, Kate" userId="S::kate.caton@taw.org.uk::071873de-697f-4b17-b81f-2e68a10b2901" providerId="AD" clId="Web-{50EF40DF-D384-56D2-030A-C4BC39CEE595}" dt="2021-10-03T12:24:34.005" v="828" actId="20577"/>
          <ac:spMkLst>
            <pc:docMk/>
            <pc:sldMk cId="4113925358" sldId="298"/>
            <ac:spMk id="3" creationId="{3BA93796-EAF2-4B3B-B8E3-DAB01008B0F8}"/>
          </ac:spMkLst>
        </pc:spChg>
        <pc:spChg chg="add del mod ord">
          <ac:chgData name="Caton, Kate" userId="S::kate.caton@taw.org.uk::071873de-697f-4b17-b81f-2e68a10b2901" providerId="AD" clId="Web-{50EF40DF-D384-56D2-030A-C4BC39CEE595}" dt="2021-10-03T12:28:26.369" v="1120"/>
          <ac:spMkLst>
            <pc:docMk/>
            <pc:sldMk cId="4113925358" sldId="298"/>
            <ac:spMk id="4" creationId="{2EAA41D0-DC93-4C54-B103-A446F01E160F}"/>
          </ac:spMkLst>
        </pc:spChg>
        <pc:graphicFrameChg chg="add del modGraphic">
          <ac:chgData name="Caton, Kate" userId="S::kate.caton@taw.org.uk::071873de-697f-4b17-b81f-2e68a10b2901" providerId="AD" clId="Web-{50EF40DF-D384-56D2-030A-C4BC39CEE595}" dt="2021-10-03T12:27:18.133" v="910"/>
          <ac:graphicFrameMkLst>
            <pc:docMk/>
            <pc:sldMk cId="4113925358" sldId="298"/>
            <ac:graphicFrameMk id="6" creationId="{FE810B49-B833-4F8F-AF08-4165F6031C53}"/>
          </ac:graphicFrameMkLst>
        </pc:graphicFrameChg>
        <pc:graphicFrameChg chg="add">
          <ac:chgData name="Caton, Kate" userId="S::kate.caton@taw.org.uk::071873de-697f-4b17-b81f-2e68a10b2901" providerId="AD" clId="Web-{50EF40DF-D384-56D2-030A-C4BC39CEE595}" dt="2021-10-03T12:28:26.369" v="1120"/>
          <ac:graphicFrameMkLst>
            <pc:docMk/>
            <pc:sldMk cId="4113925358" sldId="298"/>
            <ac:graphicFrameMk id="7" creationId="{E9362E53-5CBA-4E63-940A-7CBBACD311A3}"/>
          </ac:graphicFrameMkLst>
        </pc:graphicFrameChg>
      </pc:sldChg>
      <pc:sldChg chg="addSp modSp new">
        <pc:chgData name="Caton, Kate" userId="S::kate.caton@taw.org.uk::071873de-697f-4b17-b81f-2e68a10b2901" providerId="AD" clId="Web-{50EF40DF-D384-56D2-030A-C4BC39CEE595}" dt="2021-10-03T12:39:55.048" v="1184"/>
        <pc:sldMkLst>
          <pc:docMk/>
          <pc:sldMk cId="391561779" sldId="299"/>
        </pc:sldMkLst>
        <pc:picChg chg="add mod">
          <ac:chgData name="Caton, Kate" userId="S::kate.caton@taw.org.uk::071873de-697f-4b17-b81f-2e68a10b2901" providerId="AD" clId="Web-{50EF40DF-D384-56D2-030A-C4BC39CEE595}" dt="2021-10-03T12:39:55.048" v="1184"/>
          <ac:picMkLst>
            <pc:docMk/>
            <pc:sldMk cId="391561779" sldId="299"/>
            <ac:picMk id="2" creationId="{6EC00BDB-8683-41DB-9CE2-D3F1407BF715}"/>
          </ac:picMkLst>
        </pc:picChg>
      </pc:sldChg>
    </pc:docChg>
  </pc:docChgLst>
  <pc:docChgLst>
    <pc:chgData name="Caton, Kate" userId="S::kate.caton@taw.org.uk::071873de-697f-4b17-b81f-2e68a10b2901" providerId="AD" clId="Web-{30925508-4F9D-F652-E4D2-02B002962A46}"/>
    <pc:docChg chg="addSld modSld modSection">
      <pc:chgData name="Caton, Kate" userId="S::kate.caton@taw.org.uk::071873de-697f-4b17-b81f-2e68a10b2901" providerId="AD" clId="Web-{30925508-4F9D-F652-E4D2-02B002962A46}" dt="2021-10-04T14:34:19.828" v="12"/>
      <pc:docMkLst>
        <pc:docMk/>
      </pc:docMkLst>
      <pc:sldChg chg="addSp modSp new mod setBg">
        <pc:chgData name="Caton, Kate" userId="S::kate.caton@taw.org.uk::071873de-697f-4b17-b81f-2e68a10b2901" providerId="AD" clId="Web-{30925508-4F9D-F652-E4D2-02B002962A46}" dt="2021-10-04T14:34:19.828" v="12"/>
        <pc:sldMkLst>
          <pc:docMk/>
          <pc:sldMk cId="1585869658" sldId="311"/>
        </pc:sldMkLst>
        <pc:spChg chg="add">
          <ac:chgData name="Caton, Kate" userId="S::kate.caton@taw.org.uk::071873de-697f-4b17-b81f-2e68a10b2901" providerId="AD" clId="Web-{30925508-4F9D-F652-E4D2-02B002962A46}" dt="2021-10-04T14:34:19.828" v="12"/>
          <ac:spMkLst>
            <pc:docMk/>
            <pc:sldMk cId="1585869658" sldId="311"/>
            <ac:spMk id="9" creationId="{FABB624F-BF77-4AE1-B71D-2D681D4731B8}"/>
          </ac:spMkLst>
        </pc:spChg>
        <pc:picChg chg="add mod ord">
          <ac:chgData name="Caton, Kate" userId="S::kate.caton@taw.org.uk::071873de-697f-4b17-b81f-2e68a10b2901" providerId="AD" clId="Web-{30925508-4F9D-F652-E4D2-02B002962A46}" dt="2021-10-04T14:34:19.828" v="12"/>
          <ac:picMkLst>
            <pc:docMk/>
            <pc:sldMk cId="1585869658" sldId="311"/>
            <ac:picMk id="2" creationId="{F1AFE8DE-1550-442F-93CB-2BCACE6F07E2}"/>
          </ac:picMkLst>
        </pc:picChg>
        <pc:picChg chg="add mod">
          <ac:chgData name="Caton, Kate" userId="S::kate.caton@taw.org.uk::071873de-697f-4b17-b81f-2e68a10b2901" providerId="AD" clId="Web-{30925508-4F9D-F652-E4D2-02B002962A46}" dt="2021-10-04T14:34:19.828" v="12"/>
          <ac:picMkLst>
            <pc:docMk/>
            <pc:sldMk cId="1585869658" sldId="311"/>
            <ac:picMk id="3" creationId="{927B8CF2-7A65-4985-8FD0-93345D852406}"/>
          </ac:picMkLst>
        </pc:picChg>
        <pc:picChg chg="add mod">
          <ac:chgData name="Caton, Kate" userId="S::kate.caton@taw.org.uk::071873de-697f-4b17-b81f-2e68a10b2901" providerId="AD" clId="Web-{30925508-4F9D-F652-E4D2-02B002962A46}" dt="2021-10-04T14:34:19.828" v="12"/>
          <ac:picMkLst>
            <pc:docMk/>
            <pc:sldMk cId="1585869658" sldId="311"/>
            <ac:picMk id="4" creationId="{71CF7481-54BF-45A2-B7F6-0E272AC37466}"/>
          </ac:picMkLst>
        </pc:picChg>
      </pc:sldChg>
    </pc:docChg>
  </pc:docChgLst>
  <pc:docChgLst>
    <pc:chgData name="Caton, Kate" userId="071873de-697f-4b17-b81f-2e68a10b2901" providerId="ADAL" clId="{0F354B3A-AA20-4BB2-8417-8377CB54C5D7}"/>
    <pc:docChg chg="undo custSel addSld delSld modSld modSection">
      <pc:chgData name="Caton, Kate" userId="071873de-697f-4b17-b81f-2e68a10b2901" providerId="ADAL" clId="{0F354B3A-AA20-4BB2-8417-8377CB54C5D7}" dt="2021-10-03T15:21:12.996" v="3247" actId="20577"/>
      <pc:docMkLst>
        <pc:docMk/>
      </pc:docMkLst>
      <pc:sldChg chg="addSp delSp modSp mod delDesignElem">
        <pc:chgData name="Caton, Kate" userId="071873de-697f-4b17-b81f-2e68a10b2901" providerId="ADAL" clId="{0F354B3A-AA20-4BB2-8417-8377CB54C5D7}" dt="2021-10-03T13:44:14.003" v="215" actId="20577"/>
        <pc:sldMkLst>
          <pc:docMk/>
          <pc:sldMk cId="541268619" sldId="256"/>
        </pc:sldMkLst>
        <pc:spChg chg="mod">
          <ac:chgData name="Caton, Kate" userId="071873de-697f-4b17-b81f-2e68a10b2901" providerId="ADAL" clId="{0F354B3A-AA20-4BB2-8417-8377CB54C5D7}" dt="2021-10-03T13:44:14.003" v="215" actId="20577"/>
          <ac:spMkLst>
            <pc:docMk/>
            <pc:sldMk cId="541268619" sldId="256"/>
            <ac:spMk id="2" creationId="{00000000-0000-0000-0000-000000000000}"/>
          </ac:spMkLst>
        </pc:spChg>
        <pc:spChg chg="add">
          <ac:chgData name="Caton, Kate" userId="071873de-697f-4b17-b81f-2e68a10b2901" providerId="ADAL" clId="{0F354B3A-AA20-4BB2-8417-8377CB54C5D7}" dt="2021-10-03T13:44:06.647" v="212" actId="26606"/>
          <ac:spMkLst>
            <pc:docMk/>
            <pc:sldMk cId="541268619" sldId="256"/>
            <ac:spMk id="6" creationId="{D4771268-CB57-404A-9271-370EB28F6090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541268619" sldId="256"/>
            <ac:spMk id="9" creationId="{A8384FB5-9ADC-4DDC-881B-597D56F5B15D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541268619" sldId="256"/>
            <ac:spMk id="11" creationId="{91E5A9A7-95C6-4F4F-B00E-C82E07FE62EF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541268619" sldId="256"/>
            <ac:spMk id="13" creationId="{D07DD2DE-F619-49DD-B5E7-03A290FF4ED1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541268619" sldId="256"/>
            <ac:spMk id="15" creationId="{85149191-5F60-4A28-AAFF-039F96B0F3EC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541268619" sldId="256"/>
            <ac:spMk id="17" creationId="{F8260ED5-17F7-4158-B241-D51DD4CF1B7E}"/>
          </ac:spMkLst>
        </pc:spChg>
        <pc:picChg chg="mod">
          <ac:chgData name="Caton, Kate" userId="071873de-697f-4b17-b81f-2e68a10b2901" providerId="ADAL" clId="{0F354B3A-AA20-4BB2-8417-8377CB54C5D7}" dt="2021-10-03T13:44:06.647" v="212" actId="26606"/>
          <ac:picMkLst>
            <pc:docMk/>
            <pc:sldMk cId="541268619" sldId="256"/>
            <ac:picMk id="4" creationId="{00000000-0000-0000-0000-000000000000}"/>
          </ac:picMkLst>
        </pc:picChg>
      </pc:sldChg>
      <pc:sldChg chg="modSp mod">
        <pc:chgData name="Caton, Kate" userId="071873de-697f-4b17-b81f-2e68a10b2901" providerId="ADAL" clId="{0F354B3A-AA20-4BB2-8417-8377CB54C5D7}" dt="2021-10-03T15:20:34.461" v="3231" actId="20577"/>
        <pc:sldMkLst>
          <pc:docMk/>
          <pc:sldMk cId="242154449" sldId="257"/>
        </pc:sldMkLst>
        <pc:spChg chg="mod">
          <ac:chgData name="Caton, Kate" userId="071873de-697f-4b17-b81f-2e68a10b2901" providerId="ADAL" clId="{0F354B3A-AA20-4BB2-8417-8377CB54C5D7}" dt="2021-10-03T15:20:34.461" v="3231" actId="20577"/>
          <ac:spMkLst>
            <pc:docMk/>
            <pc:sldMk cId="242154449" sldId="257"/>
            <ac:spMk id="2" creationId="{00000000-0000-0000-0000-000000000000}"/>
          </ac:spMkLst>
        </pc:spChg>
        <pc:spChg chg="mod">
          <ac:chgData name="Caton, Kate" userId="071873de-697f-4b17-b81f-2e68a10b2901" providerId="ADAL" clId="{0F354B3A-AA20-4BB2-8417-8377CB54C5D7}" dt="2021-10-03T12:50:42.056" v="109" actId="20577"/>
          <ac:spMkLst>
            <pc:docMk/>
            <pc:sldMk cId="242154449" sldId="257"/>
            <ac:spMk id="3" creationId="{00000000-0000-0000-0000-000000000000}"/>
          </ac:spMkLst>
        </pc:spChg>
      </pc:sldChg>
      <pc:sldChg chg="delSp del delDesignElem">
        <pc:chgData name="Caton, Kate" userId="071873de-697f-4b17-b81f-2e68a10b2901" providerId="ADAL" clId="{0F354B3A-AA20-4BB2-8417-8377CB54C5D7}" dt="2021-10-03T13:45:28.376" v="228" actId="2696"/>
        <pc:sldMkLst>
          <pc:docMk/>
          <pc:sldMk cId="428759939" sldId="258"/>
        </pc:sldMkLst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428759939" sldId="258"/>
            <ac:spMk id="10" creationId="{FF9B822F-893E-44C8-963C-64F50ACECBB2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428759939" sldId="258"/>
            <ac:spMk id="12" creationId="{EBF87945-A001-489F-9D9B-7D9435F0B9CA}"/>
          </ac:spMkLst>
        </pc:spChg>
      </pc:sldChg>
      <pc:sldChg chg="addSp delSp modSp mod delDesignElem">
        <pc:chgData name="Caton, Kate" userId="071873de-697f-4b17-b81f-2e68a10b2901" providerId="ADAL" clId="{0F354B3A-AA20-4BB2-8417-8377CB54C5D7}" dt="2021-10-03T13:58:35.544" v="1027" actId="26606"/>
        <pc:sldMkLst>
          <pc:docMk/>
          <pc:sldMk cId="1567447946" sldId="259"/>
        </pc:sldMkLst>
        <pc:spChg chg="mod">
          <ac:chgData name="Caton, Kate" userId="071873de-697f-4b17-b81f-2e68a10b2901" providerId="ADAL" clId="{0F354B3A-AA20-4BB2-8417-8377CB54C5D7}" dt="2021-10-03T13:58:35.544" v="1027" actId="26606"/>
          <ac:spMkLst>
            <pc:docMk/>
            <pc:sldMk cId="1567447946" sldId="259"/>
            <ac:spMk id="2" creationId="{00000000-0000-0000-0000-000000000000}"/>
          </ac:spMkLst>
        </pc:spChg>
        <pc:spChg chg="add del mod">
          <ac:chgData name="Caton, Kate" userId="071873de-697f-4b17-b81f-2e68a10b2901" providerId="ADAL" clId="{0F354B3A-AA20-4BB2-8417-8377CB54C5D7}" dt="2021-10-03T13:58:35.544" v="1027" actId="26606"/>
          <ac:spMkLst>
            <pc:docMk/>
            <pc:sldMk cId="1567447946" sldId="259"/>
            <ac:spMk id="3" creationId="{00000000-0000-0000-0000-000000000000}"/>
          </ac:spMkLst>
        </pc:spChg>
        <pc:spChg chg="add del">
          <ac:chgData name="Caton, Kate" userId="071873de-697f-4b17-b81f-2e68a10b2901" providerId="ADAL" clId="{0F354B3A-AA20-4BB2-8417-8377CB54C5D7}" dt="2021-10-03T13:58:35.528" v="1026" actId="26606"/>
          <ac:spMkLst>
            <pc:docMk/>
            <pc:sldMk cId="1567447946" sldId="259"/>
            <ac:spMk id="7" creationId="{5D6C15A0-C087-4593-8414-2B4EC1CDC3DE}"/>
          </ac:spMkLst>
        </pc:spChg>
        <pc:spChg chg="add del">
          <ac:chgData name="Caton, Kate" userId="071873de-697f-4b17-b81f-2e68a10b2901" providerId="ADAL" clId="{0F354B3A-AA20-4BB2-8417-8377CB54C5D7}" dt="2021-10-03T13:58:35.528" v="1026" actId="26606"/>
          <ac:spMkLst>
            <pc:docMk/>
            <pc:sldMk cId="1567447946" sldId="259"/>
            <ac:spMk id="8" creationId="{777A147A-9ED8-46B4-8660-1B3C2AA880B5}"/>
          </ac:spMkLst>
        </pc:spChg>
        <pc:spChg chg="add del">
          <ac:chgData name="Caton, Kate" userId="071873de-697f-4b17-b81f-2e68a10b2901" providerId="ADAL" clId="{0F354B3A-AA20-4BB2-8417-8377CB54C5D7}" dt="2021-10-03T13:56:52.396" v="790" actId="26606"/>
          <ac:spMkLst>
            <pc:docMk/>
            <pc:sldMk cId="1567447946" sldId="259"/>
            <ac:spMk id="9" creationId="{5D84EFE8-C53A-44C4-B289-D1B42CF690B8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1567447946" sldId="259"/>
            <ac:spMk id="10" creationId="{2C61293E-6EBE-43EF-A52C-9BEBFD7679D4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1567447946" sldId="259"/>
            <ac:spMk id="12" creationId="{21540236-BFD5-4A9D-8840-4703E7F76825}"/>
          </ac:spMkLst>
        </pc:spChg>
        <pc:spChg chg="add">
          <ac:chgData name="Caton, Kate" userId="071873de-697f-4b17-b81f-2e68a10b2901" providerId="ADAL" clId="{0F354B3A-AA20-4BB2-8417-8377CB54C5D7}" dt="2021-10-03T13:58:35.544" v="1027" actId="26606"/>
          <ac:spMkLst>
            <pc:docMk/>
            <pc:sldMk cId="1567447946" sldId="259"/>
            <ac:spMk id="14" creationId="{6A1473A6-3F22-483E-8A30-80B9D2B14592}"/>
          </ac:spMkLst>
        </pc:spChg>
        <pc:grpChg chg="add">
          <ac:chgData name="Caton, Kate" userId="071873de-697f-4b17-b81f-2e68a10b2901" providerId="ADAL" clId="{0F354B3A-AA20-4BB2-8417-8377CB54C5D7}" dt="2021-10-03T13:58:35.544" v="1027" actId="26606"/>
          <ac:grpSpMkLst>
            <pc:docMk/>
            <pc:sldMk cId="1567447946" sldId="259"/>
            <ac:grpSpMk id="15" creationId="{AA1375E3-3E53-4D75-BAB7-E5929BFCB25F}"/>
          </ac:grpSpMkLst>
        </pc:grpChg>
        <pc:graphicFrameChg chg="add del">
          <ac:chgData name="Caton, Kate" userId="071873de-697f-4b17-b81f-2e68a10b2901" providerId="ADAL" clId="{0F354B3A-AA20-4BB2-8417-8377CB54C5D7}" dt="2021-10-03T13:56:52.396" v="790" actId="26606"/>
          <ac:graphicFrameMkLst>
            <pc:docMk/>
            <pc:sldMk cId="1567447946" sldId="259"/>
            <ac:graphicFrameMk id="6" creationId="{ACF12E8F-2B3A-4937-853D-BF79FF53AED8}"/>
          </ac:graphicFrameMkLst>
        </pc:graphicFrameChg>
        <pc:picChg chg="add del">
          <ac:chgData name="Caton, Kate" userId="071873de-697f-4b17-b81f-2e68a10b2901" providerId="ADAL" clId="{0F354B3A-AA20-4BB2-8417-8377CB54C5D7}" dt="2021-10-03T13:58:31.950" v="1024" actId="478"/>
          <ac:picMkLst>
            <pc:docMk/>
            <pc:sldMk cId="1567447946" sldId="259"/>
            <ac:picMk id="5" creationId="{00000000-0000-0000-0000-000000000000}"/>
          </ac:picMkLst>
        </pc:picChg>
      </pc:sldChg>
      <pc:sldChg chg="addSp delSp modSp mod delDesignElem">
        <pc:chgData name="Caton, Kate" userId="071873de-697f-4b17-b81f-2e68a10b2901" providerId="ADAL" clId="{0F354B3A-AA20-4BB2-8417-8377CB54C5D7}" dt="2021-10-03T15:21:00.328" v="3246" actId="20577"/>
        <pc:sldMkLst>
          <pc:docMk/>
          <pc:sldMk cId="1844592333" sldId="260"/>
        </pc:sldMkLst>
        <pc:spChg chg="mod">
          <ac:chgData name="Caton, Kate" userId="071873de-697f-4b17-b81f-2e68a10b2901" providerId="ADAL" clId="{0F354B3A-AA20-4BB2-8417-8377CB54C5D7}" dt="2021-10-03T15:21:00.328" v="3246" actId="20577"/>
          <ac:spMkLst>
            <pc:docMk/>
            <pc:sldMk cId="1844592333" sldId="260"/>
            <ac:spMk id="2" creationId="{00000000-0000-0000-0000-000000000000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1844592333" sldId="260"/>
            <ac:spMk id="9" creationId="{B819A166-7571-4003-A6B8-B62034C3ED30}"/>
          </ac:spMkLst>
        </pc:spChg>
        <pc:spChg chg="add">
          <ac:chgData name="Caton, Kate" userId="071873de-697f-4b17-b81f-2e68a10b2901" providerId="ADAL" clId="{0F354B3A-AA20-4BB2-8417-8377CB54C5D7}" dt="2021-10-03T13:45:49.371" v="229" actId="26606"/>
          <ac:spMkLst>
            <pc:docMk/>
            <pc:sldMk cId="1844592333" sldId="260"/>
            <ac:spMk id="10" creationId="{DCC231C8-C761-4B31-9B1C-C6D19248C6B3}"/>
          </ac:spMkLst>
        </pc:spChg>
        <pc:graphicFrameChg chg="mod">
          <ac:chgData name="Caton, Kate" userId="071873de-697f-4b17-b81f-2e68a10b2901" providerId="ADAL" clId="{0F354B3A-AA20-4BB2-8417-8377CB54C5D7}" dt="2021-10-03T13:45:49.371" v="229" actId="26606"/>
          <ac:graphicFrameMkLst>
            <pc:docMk/>
            <pc:sldMk cId="1844592333" sldId="260"/>
            <ac:graphicFrameMk id="5" creationId="{49FBB351-A8A7-4AB3-99BD-B1E5B1BFE362}"/>
          </ac:graphicFrameMkLst>
        </pc:graphicFrameChg>
      </pc:sldChg>
      <pc:sldChg chg="addSp delSp modSp mod delDesignElem">
        <pc:chgData name="Caton, Kate" userId="071873de-697f-4b17-b81f-2e68a10b2901" providerId="ADAL" clId="{0F354B3A-AA20-4BB2-8417-8377CB54C5D7}" dt="2021-10-03T13:44:55.657" v="224" actId="27636"/>
        <pc:sldMkLst>
          <pc:docMk/>
          <pc:sldMk cId="158111461" sldId="262"/>
        </pc:sldMkLst>
        <pc:spChg chg="mod">
          <ac:chgData name="Caton, Kate" userId="071873de-697f-4b17-b81f-2e68a10b2901" providerId="ADAL" clId="{0F354B3A-AA20-4BB2-8417-8377CB54C5D7}" dt="2021-10-03T13:44:55.657" v="224" actId="27636"/>
          <ac:spMkLst>
            <pc:docMk/>
            <pc:sldMk cId="158111461" sldId="262"/>
            <ac:spMk id="3" creationId="{00000000-0000-0000-0000-000000000000}"/>
          </ac:spMkLst>
        </pc:spChg>
        <pc:spChg chg="add">
          <ac:chgData name="Caton, Kate" userId="071873de-697f-4b17-b81f-2e68a10b2901" providerId="ADAL" clId="{0F354B3A-AA20-4BB2-8417-8377CB54C5D7}" dt="2021-10-03T13:44:19.933" v="216" actId="26606"/>
          <ac:spMkLst>
            <pc:docMk/>
            <pc:sldMk cId="158111461" sldId="262"/>
            <ac:spMk id="7" creationId="{6DB7ADBC-26DA-450D-A8BF-E1ACCB46639C}"/>
          </ac:spMkLst>
        </pc:spChg>
        <pc:spChg chg="add">
          <ac:chgData name="Caton, Kate" userId="071873de-697f-4b17-b81f-2e68a10b2901" providerId="ADAL" clId="{0F354B3A-AA20-4BB2-8417-8377CB54C5D7}" dt="2021-10-03T13:44:19.933" v="216" actId="26606"/>
          <ac:spMkLst>
            <pc:docMk/>
            <pc:sldMk cId="158111461" sldId="262"/>
            <ac:spMk id="8" creationId="{5E3C0EDB-60D3-4CEF-8B80-C6D01E08DEC2}"/>
          </ac:spMkLst>
        </pc:spChg>
        <pc:spChg chg="add">
          <ac:chgData name="Caton, Kate" userId="071873de-697f-4b17-b81f-2e68a10b2901" providerId="ADAL" clId="{0F354B3A-AA20-4BB2-8417-8377CB54C5D7}" dt="2021-10-03T13:44:19.933" v="216" actId="26606"/>
          <ac:spMkLst>
            <pc:docMk/>
            <pc:sldMk cId="158111461" sldId="262"/>
            <ac:spMk id="9" creationId="{40C269CE-FB56-4D68-8CFB-1CFD5F350518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158111461" sldId="262"/>
            <ac:spMk id="10" creationId="{6DB7ADBC-26DA-450D-A8BF-E1ACCB46639C}"/>
          </ac:spMkLst>
        </pc:spChg>
        <pc:spChg chg="add">
          <ac:chgData name="Caton, Kate" userId="071873de-697f-4b17-b81f-2e68a10b2901" providerId="ADAL" clId="{0F354B3A-AA20-4BB2-8417-8377CB54C5D7}" dt="2021-10-03T13:44:19.933" v="216" actId="26606"/>
          <ac:spMkLst>
            <pc:docMk/>
            <pc:sldMk cId="158111461" sldId="262"/>
            <ac:spMk id="11" creationId="{A6ED7E7F-75F7-4581-A930-C4DEBC2A8419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158111461" sldId="262"/>
            <ac:spMk id="12" creationId="{5E3C0EDB-60D3-4CEF-8B80-C6D01E08DEC2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158111461" sldId="262"/>
            <ac:spMk id="14" creationId="{40C269CE-FB56-4D68-8CFB-1CFD5F350518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158111461" sldId="262"/>
            <ac:spMk id="16" creationId="{A6ED7E7F-75F7-4581-A930-C4DEBC2A8419}"/>
          </ac:spMkLst>
        </pc:spChg>
      </pc:sldChg>
      <pc:sldChg chg="addSp delSp modSp mod addAnim delDesignElem">
        <pc:chgData name="Caton, Kate" userId="071873de-697f-4b17-b81f-2e68a10b2901" providerId="ADAL" clId="{0F354B3A-AA20-4BB2-8417-8377CB54C5D7}" dt="2021-10-03T14:16:23.372" v="1575" actId="26606"/>
        <pc:sldMkLst>
          <pc:docMk/>
          <pc:sldMk cId="100484116" sldId="263"/>
        </pc:sldMkLst>
        <pc:spChg chg="mod">
          <ac:chgData name="Caton, Kate" userId="071873de-697f-4b17-b81f-2e68a10b2901" providerId="ADAL" clId="{0F354B3A-AA20-4BB2-8417-8377CB54C5D7}" dt="2021-10-03T14:16:23.372" v="1575" actId="26606"/>
          <ac:spMkLst>
            <pc:docMk/>
            <pc:sldMk cId="100484116" sldId="263"/>
            <ac:spMk id="2" creationId="{00000000-0000-0000-0000-000000000000}"/>
          </ac:spMkLst>
        </pc:spChg>
        <pc:spChg chg="del mod">
          <ac:chgData name="Caton, Kate" userId="071873de-697f-4b17-b81f-2e68a10b2901" providerId="ADAL" clId="{0F354B3A-AA20-4BB2-8417-8377CB54C5D7}" dt="2021-10-03T14:14:44.517" v="1568" actId="21"/>
          <ac:spMkLst>
            <pc:docMk/>
            <pc:sldMk cId="100484116" sldId="263"/>
            <ac:spMk id="3" creationId="{00000000-0000-0000-0000-000000000000}"/>
          </ac:spMkLst>
        </pc:spChg>
        <pc:spChg chg="add del">
          <ac:chgData name="Caton, Kate" userId="071873de-697f-4b17-b81f-2e68a10b2901" providerId="ADAL" clId="{0F354B3A-AA20-4BB2-8417-8377CB54C5D7}" dt="2021-10-03T14:16:23.372" v="1575" actId="26606"/>
          <ac:spMkLst>
            <pc:docMk/>
            <pc:sldMk cId="100484116" sldId="263"/>
            <ac:spMk id="5" creationId="{B26EE4FD-480F-42A5-9FEB-DA630457CFB7}"/>
          </ac:spMkLst>
        </pc:spChg>
        <pc:spChg chg="add del">
          <ac:chgData name="Caton, Kate" userId="071873de-697f-4b17-b81f-2e68a10b2901" providerId="ADAL" clId="{0F354B3A-AA20-4BB2-8417-8377CB54C5D7}" dt="2021-10-03T14:16:23.372" v="1575" actId="26606"/>
          <ac:spMkLst>
            <pc:docMk/>
            <pc:sldMk cId="100484116" sldId="263"/>
            <ac:spMk id="6" creationId="{A187062F-BE14-42FC-B06A-607DB23849C3}"/>
          </ac:spMkLst>
        </pc:spChg>
        <pc:spChg chg="add del">
          <ac:chgData name="Caton, Kate" userId="071873de-697f-4b17-b81f-2e68a10b2901" providerId="ADAL" clId="{0F354B3A-AA20-4BB2-8417-8377CB54C5D7}" dt="2021-10-03T14:16:23.372" v="1575" actId="26606"/>
          <ac:spMkLst>
            <pc:docMk/>
            <pc:sldMk cId="100484116" sldId="263"/>
            <ac:spMk id="7" creationId="{731FE21B-2A45-4BF5-8B03-E12341988774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100484116" sldId="263"/>
            <ac:spMk id="8" creationId="{DEE2AD96-B495-4E06-9291-B71706F728CB}"/>
          </ac:spMkLst>
        </pc:spChg>
        <pc:spChg chg="add del">
          <ac:chgData name="Caton, Kate" userId="071873de-697f-4b17-b81f-2e68a10b2901" providerId="ADAL" clId="{0F354B3A-AA20-4BB2-8417-8377CB54C5D7}" dt="2021-10-03T14:16:23.372" v="1575" actId="26606"/>
          <ac:spMkLst>
            <pc:docMk/>
            <pc:sldMk cId="100484116" sldId="263"/>
            <ac:spMk id="9" creationId="{2DC5A94D-79ED-48F5-9DC5-96CBB507CEC8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100484116" sldId="263"/>
            <ac:spMk id="10" creationId="{53CF6D67-C5A8-4ADD-9E8E-1E38CA1D3166}"/>
          </ac:spMkLst>
        </pc:spChg>
        <pc:spChg chg="add del">
          <ac:chgData name="Caton, Kate" userId="071873de-697f-4b17-b81f-2e68a10b2901" providerId="ADAL" clId="{0F354B3A-AA20-4BB2-8417-8377CB54C5D7}" dt="2021-10-03T14:16:23.372" v="1575" actId="26606"/>
          <ac:spMkLst>
            <pc:docMk/>
            <pc:sldMk cId="100484116" sldId="263"/>
            <ac:spMk id="11" creationId="{93A3D4BE-AF25-4F9A-9C29-1145CCE24A28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100484116" sldId="263"/>
            <ac:spMk id="12" creationId="{86909FA0-B515-4681-B7A8-FA281D133B94}"/>
          </ac:spMkLst>
        </pc:spChg>
        <pc:spChg chg="add del">
          <ac:chgData name="Caton, Kate" userId="071873de-697f-4b17-b81f-2e68a10b2901" providerId="ADAL" clId="{0F354B3A-AA20-4BB2-8417-8377CB54C5D7}" dt="2021-10-03T14:15:31.822" v="1570" actId="26606"/>
          <ac:spMkLst>
            <pc:docMk/>
            <pc:sldMk cId="100484116" sldId="263"/>
            <ac:spMk id="13" creationId="{4D24BFD5-D814-402B-B6C4-EEF6AE14B0F2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100484116" sldId="263"/>
            <ac:spMk id="14" creationId="{21C9FE86-FCC3-4A31-AA1C-C882262B7FE7}"/>
          </ac:spMkLst>
        </pc:spChg>
        <pc:spChg chg="add del">
          <ac:chgData name="Caton, Kate" userId="071873de-697f-4b17-b81f-2e68a10b2901" providerId="ADAL" clId="{0F354B3A-AA20-4BB2-8417-8377CB54C5D7}" dt="2021-10-03T14:15:31.822" v="1570" actId="26606"/>
          <ac:spMkLst>
            <pc:docMk/>
            <pc:sldMk cId="100484116" sldId="263"/>
            <ac:spMk id="15" creationId="{36FED7E8-9A97-475F-9FA4-113410D4433B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100484116" sldId="263"/>
            <ac:spMk id="16" creationId="{7D96243B-ECED-4B71-8E06-AE9A285EAD20}"/>
          </ac:spMkLst>
        </pc:spChg>
        <pc:spChg chg="add del">
          <ac:chgData name="Caton, Kate" userId="071873de-697f-4b17-b81f-2e68a10b2901" providerId="ADAL" clId="{0F354B3A-AA20-4BB2-8417-8377CB54C5D7}" dt="2021-10-03T14:16:23.356" v="1574" actId="26606"/>
          <ac:spMkLst>
            <pc:docMk/>
            <pc:sldMk cId="100484116" sldId="263"/>
            <ac:spMk id="17" creationId="{781BCC29-B2E7-4725-8305-A7C332311B84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100484116" sldId="263"/>
            <ac:spMk id="18" creationId="{A09989E4-EFDC-4A90-A633-E0525FB4139E}"/>
          </ac:spMkLst>
        </pc:spChg>
        <pc:spChg chg="add">
          <ac:chgData name="Caton, Kate" userId="071873de-697f-4b17-b81f-2e68a10b2901" providerId="ADAL" clId="{0F354B3A-AA20-4BB2-8417-8377CB54C5D7}" dt="2021-10-03T14:16:23.372" v="1575" actId="26606"/>
          <ac:spMkLst>
            <pc:docMk/>
            <pc:sldMk cId="100484116" sldId="263"/>
            <ac:spMk id="19" creationId="{5A92BC41-5AE1-432E-87C7-12BF9E03D928}"/>
          </ac:spMkLst>
        </pc:spChg>
        <pc:spChg chg="add del">
          <ac:chgData name="Caton, Kate" userId="071873de-697f-4b17-b81f-2e68a10b2901" providerId="ADAL" clId="{0F354B3A-AA20-4BB2-8417-8377CB54C5D7}" dt="2021-10-03T14:15:31.822" v="1570" actId="26606"/>
          <ac:spMkLst>
            <pc:docMk/>
            <pc:sldMk cId="100484116" sldId="263"/>
            <ac:spMk id="20" creationId="{2A39B854-4B6C-4F7F-A602-6F97770CED70}"/>
          </ac:spMkLst>
        </pc:spChg>
        <pc:picChg chg="add mod">
          <ac:chgData name="Caton, Kate" userId="071873de-697f-4b17-b81f-2e68a10b2901" providerId="ADAL" clId="{0F354B3A-AA20-4BB2-8417-8377CB54C5D7}" dt="2021-10-03T14:16:23.372" v="1575" actId="26606"/>
          <ac:picMkLst>
            <pc:docMk/>
            <pc:sldMk cId="100484116" sldId="263"/>
            <ac:picMk id="8" creationId="{FCE8660B-F6A1-4037-829A-7168FE6E7E12}"/>
          </ac:picMkLst>
        </pc:picChg>
        <pc:cxnChg chg="add">
          <ac:chgData name="Caton, Kate" userId="071873de-697f-4b17-b81f-2e68a10b2901" providerId="ADAL" clId="{0F354B3A-AA20-4BB2-8417-8377CB54C5D7}" dt="2021-10-03T14:16:23.372" v="1575" actId="26606"/>
          <ac:cxnSpMkLst>
            <pc:docMk/>
            <pc:sldMk cId="100484116" sldId="263"/>
            <ac:cxnSpMk id="21" creationId="{DC0E1208-0B30-4396-AE7C-AEBFFAEE66DB}"/>
          </ac:cxnSpMkLst>
        </pc:cxnChg>
      </pc:sldChg>
      <pc:sldChg chg="addSp delSp modSp mod delDesignElem">
        <pc:chgData name="Caton, Kate" userId="071873de-697f-4b17-b81f-2e68a10b2901" providerId="ADAL" clId="{0F354B3A-AA20-4BB2-8417-8377CB54C5D7}" dt="2021-10-03T13:59:58.505" v="1054" actId="27636"/>
        <pc:sldMkLst>
          <pc:docMk/>
          <pc:sldMk cId="3398650777" sldId="264"/>
        </pc:sldMkLst>
        <pc:spChg chg="mod">
          <ac:chgData name="Caton, Kate" userId="071873de-697f-4b17-b81f-2e68a10b2901" providerId="ADAL" clId="{0F354B3A-AA20-4BB2-8417-8377CB54C5D7}" dt="2021-10-03T13:59:58.505" v="1054" actId="27636"/>
          <ac:spMkLst>
            <pc:docMk/>
            <pc:sldMk cId="3398650777" sldId="264"/>
            <ac:spMk id="2" creationId="{00000000-0000-0000-0000-000000000000}"/>
          </ac:spMkLst>
        </pc:spChg>
        <pc:spChg chg="add">
          <ac:chgData name="Caton, Kate" userId="071873de-697f-4b17-b81f-2e68a10b2901" providerId="ADAL" clId="{0F354B3A-AA20-4BB2-8417-8377CB54C5D7}" dt="2021-10-03T13:59:44.264" v="1050" actId="26606"/>
          <ac:spMkLst>
            <pc:docMk/>
            <pc:sldMk cId="3398650777" sldId="264"/>
            <ac:spMk id="4" creationId="{B26EE4FD-480F-42A5-9FEB-DA630457CFB7}"/>
          </ac:spMkLst>
        </pc:spChg>
        <pc:spChg chg="add">
          <ac:chgData name="Caton, Kate" userId="071873de-697f-4b17-b81f-2e68a10b2901" providerId="ADAL" clId="{0F354B3A-AA20-4BB2-8417-8377CB54C5D7}" dt="2021-10-03T13:59:44.264" v="1050" actId="26606"/>
          <ac:spMkLst>
            <pc:docMk/>
            <pc:sldMk cId="3398650777" sldId="264"/>
            <ac:spMk id="5" creationId="{A187062F-BE14-42FC-B06A-607DB23849C3}"/>
          </ac:spMkLst>
        </pc:spChg>
        <pc:spChg chg="add">
          <ac:chgData name="Caton, Kate" userId="071873de-697f-4b17-b81f-2e68a10b2901" providerId="ADAL" clId="{0F354B3A-AA20-4BB2-8417-8377CB54C5D7}" dt="2021-10-03T13:59:44.264" v="1050" actId="26606"/>
          <ac:spMkLst>
            <pc:docMk/>
            <pc:sldMk cId="3398650777" sldId="264"/>
            <ac:spMk id="6" creationId="{731FE21B-2A45-4BF5-8B03-E12341988774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3398650777" sldId="264"/>
            <ac:spMk id="7" creationId="{43C48B49-6135-48B6-AC0F-97E5D8D1F03F}"/>
          </ac:spMkLst>
        </pc:spChg>
        <pc:spChg chg="add">
          <ac:chgData name="Caton, Kate" userId="071873de-697f-4b17-b81f-2e68a10b2901" providerId="ADAL" clId="{0F354B3A-AA20-4BB2-8417-8377CB54C5D7}" dt="2021-10-03T13:59:44.264" v="1050" actId="26606"/>
          <ac:spMkLst>
            <pc:docMk/>
            <pc:sldMk cId="3398650777" sldId="264"/>
            <ac:spMk id="8" creationId="{2DC5A94D-79ED-48F5-9DC5-96CBB507CEC8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3398650777" sldId="264"/>
            <ac:spMk id="9" creationId="{9715DAF0-AE1B-46C9-8A6B-DB2AA05AB91D}"/>
          </ac:spMkLst>
        </pc:spChg>
        <pc:spChg chg="add">
          <ac:chgData name="Caton, Kate" userId="071873de-697f-4b17-b81f-2e68a10b2901" providerId="ADAL" clId="{0F354B3A-AA20-4BB2-8417-8377CB54C5D7}" dt="2021-10-03T13:59:44.264" v="1050" actId="26606"/>
          <ac:spMkLst>
            <pc:docMk/>
            <pc:sldMk cId="3398650777" sldId="264"/>
            <ac:spMk id="10" creationId="{93A3D4BE-AF25-4F9A-9C29-1145CCE24A28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3398650777" sldId="264"/>
            <ac:spMk id="11" creationId="{DC631C0B-6DA6-4E57-8231-CE32B3434A7E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3398650777" sldId="264"/>
            <ac:spMk id="13" creationId="{F256AC18-FB41-4977-8B0C-F5082335AB7D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3398650777" sldId="264"/>
            <ac:spMk id="15" creationId="{AFF4A713-7B75-4B21-90D7-5AB19547C728}"/>
          </ac:spMkLst>
        </pc:spChg>
      </pc:sldChg>
      <pc:sldChg chg="addSp delSp modSp mod delDesignElem">
        <pc:chgData name="Caton, Kate" userId="071873de-697f-4b17-b81f-2e68a10b2901" providerId="ADAL" clId="{0F354B3A-AA20-4BB2-8417-8377CB54C5D7}" dt="2021-10-03T13:59:37.160" v="1049" actId="26606"/>
        <pc:sldMkLst>
          <pc:docMk/>
          <pc:sldMk cId="262250418" sldId="272"/>
        </pc:sldMkLst>
        <pc:spChg chg="mod">
          <ac:chgData name="Caton, Kate" userId="071873de-697f-4b17-b81f-2e68a10b2901" providerId="ADAL" clId="{0F354B3A-AA20-4BB2-8417-8377CB54C5D7}" dt="2021-10-03T13:59:37.160" v="1049" actId="26606"/>
          <ac:spMkLst>
            <pc:docMk/>
            <pc:sldMk cId="262250418" sldId="272"/>
            <ac:spMk id="2" creationId="{00000000-0000-0000-0000-000000000000}"/>
          </ac:spMkLst>
        </pc:spChg>
        <pc:spChg chg="add">
          <ac:chgData name="Caton, Kate" userId="071873de-697f-4b17-b81f-2e68a10b2901" providerId="ADAL" clId="{0F354B3A-AA20-4BB2-8417-8377CB54C5D7}" dt="2021-10-03T13:59:37.160" v="1049" actId="26606"/>
          <ac:spMkLst>
            <pc:docMk/>
            <pc:sldMk cId="262250418" sldId="272"/>
            <ac:spMk id="8" creationId="{E009A0C8-C8B1-4F8D-A761-CA0752FE355F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262250418" sldId="272"/>
            <ac:spMk id="9" creationId="{A4AC5506-6312-4701-8D3C-40187889A947}"/>
          </ac:spMkLst>
        </pc:spChg>
        <pc:spChg chg="add">
          <ac:chgData name="Caton, Kate" userId="071873de-697f-4b17-b81f-2e68a10b2901" providerId="ADAL" clId="{0F354B3A-AA20-4BB2-8417-8377CB54C5D7}" dt="2021-10-03T13:59:37.160" v="1049" actId="26606"/>
          <ac:spMkLst>
            <pc:docMk/>
            <pc:sldMk cId="262250418" sldId="272"/>
            <ac:spMk id="11" creationId="{73DE2CFE-42F2-48F0-8706-5264E012B10C}"/>
          </ac:spMkLst>
        </pc:spChg>
        <pc:picChg chg="add">
          <ac:chgData name="Caton, Kate" userId="071873de-697f-4b17-b81f-2e68a10b2901" providerId="ADAL" clId="{0F354B3A-AA20-4BB2-8417-8377CB54C5D7}" dt="2021-10-03T13:59:37.160" v="1049" actId="26606"/>
          <ac:picMkLst>
            <pc:docMk/>
            <pc:sldMk cId="262250418" sldId="272"/>
            <ac:picMk id="4" creationId="{00000000-0000-0000-0000-000000000000}"/>
          </ac:picMkLst>
        </pc:picChg>
        <pc:picChg chg="del mod replId">
          <ac:chgData name="Caton, Kate" userId="071873de-697f-4b17-b81f-2e68a10b2901" providerId="ADAL" clId="{0F354B3A-AA20-4BB2-8417-8377CB54C5D7}" dt="2021-10-03T13:59:37.160" v="1049" actId="26606"/>
          <ac:picMkLst>
            <pc:docMk/>
            <pc:sldMk cId="262250418" sldId="272"/>
            <ac:picMk id="6" creationId="{00000000-0000-0000-0000-000000000000}"/>
          </ac:picMkLst>
        </pc:picChg>
      </pc:sldChg>
      <pc:sldChg chg="addSp delSp mod delDesignElem">
        <pc:chgData name="Caton, Kate" userId="071873de-697f-4b17-b81f-2e68a10b2901" providerId="ADAL" clId="{0F354B3A-AA20-4BB2-8417-8377CB54C5D7}" dt="2021-10-03T14:18:02.607" v="1622" actId="26606"/>
        <pc:sldMkLst>
          <pc:docMk/>
          <pc:sldMk cId="496968929" sldId="273"/>
        </pc:sldMkLst>
        <pc:spChg chg="add">
          <ac:chgData name="Caton, Kate" userId="071873de-697f-4b17-b81f-2e68a10b2901" providerId="ADAL" clId="{0F354B3A-AA20-4BB2-8417-8377CB54C5D7}" dt="2021-10-03T14:18:02.607" v="1622" actId="26606"/>
          <ac:spMkLst>
            <pc:docMk/>
            <pc:sldMk cId="496968929" sldId="273"/>
            <ac:spMk id="6" creationId="{D4771268-CB57-404A-9271-370EB28F6090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496968929" sldId="273"/>
            <ac:spMk id="9" creationId="{D4771268-CB57-404A-9271-370EB28F6090}"/>
          </ac:spMkLst>
        </pc:spChg>
      </pc:sldChg>
      <pc:sldChg chg="addSp delSp modSp del mod delDesignElem">
        <pc:chgData name="Caton, Kate" userId="071873de-697f-4b17-b81f-2e68a10b2901" providerId="ADAL" clId="{0F354B3A-AA20-4BB2-8417-8377CB54C5D7}" dt="2021-10-03T14:41:07.535" v="2308" actId="2696"/>
        <pc:sldMkLst>
          <pc:docMk/>
          <pc:sldMk cId="3834864040" sldId="276"/>
        </pc:sldMkLst>
        <pc:spChg chg="mod">
          <ac:chgData name="Caton, Kate" userId="071873de-697f-4b17-b81f-2e68a10b2901" providerId="ADAL" clId="{0F354B3A-AA20-4BB2-8417-8377CB54C5D7}" dt="2021-10-03T14:25:42.913" v="2298" actId="26606"/>
          <ac:spMkLst>
            <pc:docMk/>
            <pc:sldMk cId="3834864040" sldId="276"/>
            <ac:spMk id="2" creationId="{00000000-0000-0000-0000-000000000000}"/>
          </ac:spMkLst>
        </pc:spChg>
        <pc:spChg chg="mod">
          <ac:chgData name="Caton, Kate" userId="071873de-697f-4b17-b81f-2e68a10b2901" providerId="ADAL" clId="{0F354B3A-AA20-4BB2-8417-8377CB54C5D7}" dt="2021-10-03T14:25:42.913" v="2298" actId="26606"/>
          <ac:spMkLst>
            <pc:docMk/>
            <pc:sldMk cId="3834864040" sldId="276"/>
            <ac:spMk id="3" creationId="{00000000-0000-0000-0000-000000000000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3834864040" sldId="276"/>
            <ac:spMk id="10" creationId="{FB5B0058-AF13-4859-B429-4EDDE2A26F7F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3834864040" sldId="276"/>
            <ac:spMk id="11" creationId="{0277405F-0B4F-4418-B773-1B38814125B6}"/>
          </ac:spMkLst>
        </pc:spChg>
        <pc:spChg chg="add">
          <ac:chgData name="Caton, Kate" userId="071873de-697f-4b17-b81f-2e68a10b2901" providerId="ADAL" clId="{0F354B3A-AA20-4BB2-8417-8377CB54C5D7}" dt="2021-10-03T14:25:42.913" v="2298" actId="26606"/>
          <ac:spMkLst>
            <pc:docMk/>
            <pc:sldMk cId="3834864040" sldId="276"/>
            <ac:spMk id="13" creationId="{BB115E43-049F-4FA8-851F-A790957F2895}"/>
          </ac:spMkLst>
        </pc:spChg>
        <pc:picChg chg="mod ord">
          <ac:chgData name="Caton, Kate" userId="071873de-697f-4b17-b81f-2e68a10b2901" providerId="ADAL" clId="{0F354B3A-AA20-4BB2-8417-8377CB54C5D7}" dt="2021-10-03T14:25:42.913" v="2298" actId="26606"/>
          <ac:picMkLst>
            <pc:docMk/>
            <pc:sldMk cId="3834864040" sldId="276"/>
            <ac:picMk id="6" creationId="{00000000-0000-0000-0000-000000000000}"/>
          </ac:picMkLst>
        </pc:picChg>
        <pc:picChg chg="mod ord">
          <ac:chgData name="Caton, Kate" userId="071873de-697f-4b17-b81f-2e68a10b2901" providerId="ADAL" clId="{0F354B3A-AA20-4BB2-8417-8377CB54C5D7}" dt="2021-10-03T14:25:42.913" v="2298" actId="26606"/>
          <ac:picMkLst>
            <pc:docMk/>
            <pc:sldMk cId="3834864040" sldId="276"/>
            <ac:picMk id="7" creationId="{00000000-0000-0000-0000-000000000000}"/>
          </ac:picMkLst>
        </pc:picChg>
      </pc:sldChg>
      <pc:sldChg chg="delSp delDesignElem">
        <pc:chgData name="Caton, Kate" userId="071873de-697f-4b17-b81f-2e68a10b2901" providerId="ADAL" clId="{0F354B3A-AA20-4BB2-8417-8377CB54C5D7}" dt="2021-10-03T12:49:35.311" v="24"/>
        <pc:sldMkLst>
          <pc:docMk/>
          <pc:sldMk cId="4182863046" sldId="279"/>
        </pc:sldMkLst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4182863046" sldId="279"/>
            <ac:spMk id="28" creationId="{003713C1-2FB2-413B-BF91-3AE41726FB7A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4182863046" sldId="279"/>
            <ac:spMk id="30" creationId="{90795B4D-5022-4A7F-A01D-8D880B7CDBE6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4182863046" sldId="279"/>
            <ac:spMk id="32" creationId="{AFD19018-DE7C-4796-ADF2-AD2EB0FC0D9C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4182863046" sldId="279"/>
            <ac:spMk id="34" creationId="{B1A0A2C2-4F85-44AF-8708-8DCA4B550CB8}"/>
          </ac:spMkLst>
        </pc:spChg>
      </pc:sldChg>
      <pc:sldChg chg="addSp delSp modSp mod delDesignElem">
        <pc:chgData name="Caton, Kate" userId="071873de-697f-4b17-b81f-2e68a10b2901" providerId="ADAL" clId="{0F354B3A-AA20-4BB2-8417-8377CB54C5D7}" dt="2021-10-03T14:25:52.825" v="2299" actId="26606"/>
        <pc:sldMkLst>
          <pc:docMk/>
          <pc:sldMk cId="2079230090" sldId="280"/>
        </pc:sldMkLst>
        <pc:spChg chg="mod">
          <ac:chgData name="Caton, Kate" userId="071873de-697f-4b17-b81f-2e68a10b2901" providerId="ADAL" clId="{0F354B3A-AA20-4BB2-8417-8377CB54C5D7}" dt="2021-10-03T14:25:52.825" v="2299" actId="26606"/>
          <ac:spMkLst>
            <pc:docMk/>
            <pc:sldMk cId="2079230090" sldId="280"/>
            <ac:spMk id="2" creationId="{00000000-0000-0000-0000-000000000000}"/>
          </ac:spMkLst>
        </pc:spChg>
        <pc:spChg chg="add">
          <ac:chgData name="Caton, Kate" userId="071873de-697f-4b17-b81f-2e68a10b2901" providerId="ADAL" clId="{0F354B3A-AA20-4BB2-8417-8377CB54C5D7}" dt="2021-10-03T14:25:52.825" v="2299" actId="26606"/>
          <ac:spMkLst>
            <pc:docMk/>
            <pc:sldMk cId="2079230090" sldId="280"/>
            <ac:spMk id="9" creationId="{398F3DEE-0E56-499F-AFAE-C2DA7C2C815B}"/>
          </ac:spMkLst>
        </pc:spChg>
        <pc:spChg chg="add">
          <ac:chgData name="Caton, Kate" userId="071873de-697f-4b17-b81f-2e68a10b2901" providerId="ADAL" clId="{0F354B3A-AA20-4BB2-8417-8377CB54C5D7}" dt="2021-10-03T14:25:52.825" v="2299" actId="26606"/>
          <ac:spMkLst>
            <pc:docMk/>
            <pc:sldMk cId="2079230090" sldId="280"/>
            <ac:spMk id="10" creationId="{C32A21FE-C56B-42B6-82D1-D3F0C4A47A3C}"/>
          </ac:spMkLst>
        </pc:spChg>
        <pc:spChg chg="add">
          <ac:chgData name="Caton, Kate" userId="071873de-697f-4b17-b81f-2e68a10b2901" providerId="ADAL" clId="{0F354B3A-AA20-4BB2-8417-8377CB54C5D7}" dt="2021-10-03T14:25:52.825" v="2299" actId="26606"/>
          <ac:spMkLst>
            <pc:docMk/>
            <pc:sldMk cId="2079230090" sldId="280"/>
            <ac:spMk id="11" creationId="{C4BE011A-C166-4E7B-A300-18676738081C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2079230090" sldId="280"/>
            <ac:spMk id="12" creationId="{398F3DEE-0E56-499F-AFAE-C2DA7C2C815B}"/>
          </ac:spMkLst>
        </pc:spChg>
        <pc:spChg chg="add">
          <ac:chgData name="Caton, Kate" userId="071873de-697f-4b17-b81f-2e68a10b2901" providerId="ADAL" clId="{0F354B3A-AA20-4BB2-8417-8377CB54C5D7}" dt="2021-10-03T14:25:52.825" v="2299" actId="26606"/>
          <ac:spMkLst>
            <pc:docMk/>
            <pc:sldMk cId="2079230090" sldId="280"/>
            <ac:spMk id="13" creationId="{1261A9AF-2897-4CFD-9D9D-17105C8A22D2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2079230090" sldId="280"/>
            <ac:spMk id="14" creationId="{C32A21FE-C56B-42B6-82D1-D3F0C4A47A3C}"/>
          </ac:spMkLst>
        </pc:spChg>
        <pc:spChg chg="add">
          <ac:chgData name="Caton, Kate" userId="071873de-697f-4b17-b81f-2e68a10b2901" providerId="ADAL" clId="{0F354B3A-AA20-4BB2-8417-8377CB54C5D7}" dt="2021-10-03T14:25:52.825" v="2299" actId="26606"/>
          <ac:spMkLst>
            <pc:docMk/>
            <pc:sldMk cId="2079230090" sldId="280"/>
            <ac:spMk id="15" creationId="{755E56EF-ADF6-479C-99B3-ADDDE6959783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2079230090" sldId="280"/>
            <ac:spMk id="16" creationId="{C4BE011A-C166-4E7B-A300-18676738081C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2079230090" sldId="280"/>
            <ac:spMk id="18" creationId="{1261A9AF-2897-4CFD-9D9D-17105C8A22D2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2079230090" sldId="280"/>
            <ac:spMk id="20" creationId="{755E56EF-ADF6-479C-99B3-ADDDE6959783}"/>
          </ac:spMkLst>
        </pc:spChg>
      </pc:sldChg>
      <pc:sldChg chg="delSp delDesignElem">
        <pc:chgData name="Caton, Kate" userId="071873de-697f-4b17-b81f-2e68a10b2901" providerId="ADAL" clId="{0F354B3A-AA20-4BB2-8417-8377CB54C5D7}" dt="2021-10-03T12:49:35.311" v="24"/>
        <pc:sldMkLst>
          <pc:docMk/>
          <pc:sldMk cId="2554427980" sldId="281"/>
        </pc:sldMkLst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2554427980" sldId="281"/>
            <ac:spMk id="7" creationId="{0DE6A193-4755-479A-BC6F-A7EBCA73BE1A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2554427980" sldId="281"/>
            <ac:spMk id="8" creationId="{5A55B759-31A7-423C-9BC2-A8BC09FE98B9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2554427980" sldId="281"/>
            <ac:spMk id="14" creationId="{F78796AF-79A0-47AC-BEFD-BFFC00F968C4}"/>
          </ac:spMkLst>
        </pc:spChg>
      </pc:sldChg>
      <pc:sldChg chg="modSp">
        <pc:chgData name="Caton, Kate" userId="071873de-697f-4b17-b81f-2e68a10b2901" providerId="ADAL" clId="{0F354B3A-AA20-4BB2-8417-8377CB54C5D7}" dt="2021-10-03T12:49:35.311" v="24"/>
        <pc:sldMkLst>
          <pc:docMk/>
          <pc:sldMk cId="2976553611" sldId="282"/>
        </pc:sldMkLst>
        <pc:spChg chg="mod">
          <ac:chgData name="Caton, Kate" userId="071873de-697f-4b17-b81f-2e68a10b2901" providerId="ADAL" clId="{0F354B3A-AA20-4BB2-8417-8377CB54C5D7}" dt="2021-10-03T12:49:35.311" v="24"/>
          <ac:spMkLst>
            <pc:docMk/>
            <pc:sldMk cId="2976553611" sldId="282"/>
            <ac:spMk id="2" creationId="{00000000-0000-0000-0000-000000000000}"/>
          </ac:spMkLst>
        </pc:spChg>
      </pc:sldChg>
      <pc:sldChg chg="addSp delSp modSp mod delDesignElem">
        <pc:chgData name="Caton, Kate" userId="071873de-697f-4b17-b81f-2e68a10b2901" providerId="ADAL" clId="{0F354B3A-AA20-4BB2-8417-8377CB54C5D7}" dt="2021-10-03T14:26:15.743" v="2302" actId="26606"/>
        <pc:sldMkLst>
          <pc:docMk/>
          <pc:sldMk cId="3991021704" sldId="283"/>
        </pc:sldMkLst>
        <pc:spChg chg="mod">
          <ac:chgData name="Caton, Kate" userId="071873de-697f-4b17-b81f-2e68a10b2901" providerId="ADAL" clId="{0F354B3A-AA20-4BB2-8417-8377CB54C5D7}" dt="2021-10-03T14:26:15.743" v="2302" actId="26606"/>
          <ac:spMkLst>
            <pc:docMk/>
            <pc:sldMk cId="3991021704" sldId="283"/>
            <ac:spMk id="3" creationId="{00000000-0000-0000-0000-000000000000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3991021704" sldId="283"/>
            <ac:spMk id="135" creationId="{A4E37431-20F0-4DD6-84A9-ED2B644943A2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3991021704" sldId="283"/>
            <ac:spMk id="137" creationId="{0AE98B72-66C6-4AB4-AF0D-BA830DE86393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3991021704" sldId="283"/>
            <ac:spMk id="139" creationId="{407EAFC6-733F-403D-BB4D-05A3A28742F1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3991021704" sldId="283"/>
            <ac:spMk id="141" creationId="{17A36730-4CB0-4F61-AD11-A44C9765833F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3991021704" sldId="283"/>
            <ac:spMk id="143" creationId="{C69C79E1-F916-4929-A4F3-DE763D4BFA57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3991021704" sldId="283"/>
            <ac:spMk id="145" creationId="{767334AB-16BD-4EC7-8C6B-4B5171600933}"/>
          </ac:spMkLst>
        </pc:spChg>
        <pc:spChg chg="add">
          <ac:chgData name="Caton, Kate" userId="071873de-697f-4b17-b81f-2e68a10b2901" providerId="ADAL" clId="{0F354B3A-AA20-4BB2-8417-8377CB54C5D7}" dt="2021-10-03T14:26:15.743" v="2302" actId="26606"/>
          <ac:spMkLst>
            <pc:docMk/>
            <pc:sldMk cId="3991021704" sldId="283"/>
            <ac:spMk id="3076" creationId="{A4E37431-20F0-4DD6-84A9-ED2B644943A2}"/>
          </ac:spMkLst>
        </pc:spChg>
        <pc:spChg chg="add">
          <ac:chgData name="Caton, Kate" userId="071873de-697f-4b17-b81f-2e68a10b2901" providerId="ADAL" clId="{0F354B3A-AA20-4BB2-8417-8377CB54C5D7}" dt="2021-10-03T14:26:15.743" v="2302" actId="26606"/>
          <ac:spMkLst>
            <pc:docMk/>
            <pc:sldMk cId="3991021704" sldId="283"/>
            <ac:spMk id="3077" creationId="{0AE98B72-66C6-4AB4-AF0D-BA830DE86393}"/>
          </ac:spMkLst>
        </pc:spChg>
        <pc:spChg chg="add">
          <ac:chgData name="Caton, Kate" userId="071873de-697f-4b17-b81f-2e68a10b2901" providerId="ADAL" clId="{0F354B3A-AA20-4BB2-8417-8377CB54C5D7}" dt="2021-10-03T14:26:15.743" v="2302" actId="26606"/>
          <ac:spMkLst>
            <pc:docMk/>
            <pc:sldMk cId="3991021704" sldId="283"/>
            <ac:spMk id="3078" creationId="{407EAFC6-733F-403D-BB4D-05A3A28742F1}"/>
          </ac:spMkLst>
        </pc:spChg>
        <pc:spChg chg="add">
          <ac:chgData name="Caton, Kate" userId="071873de-697f-4b17-b81f-2e68a10b2901" providerId="ADAL" clId="{0F354B3A-AA20-4BB2-8417-8377CB54C5D7}" dt="2021-10-03T14:26:15.743" v="2302" actId="26606"/>
          <ac:spMkLst>
            <pc:docMk/>
            <pc:sldMk cId="3991021704" sldId="283"/>
            <ac:spMk id="3079" creationId="{17A36730-4CB0-4F61-AD11-A44C9765833F}"/>
          </ac:spMkLst>
        </pc:spChg>
        <pc:spChg chg="add">
          <ac:chgData name="Caton, Kate" userId="071873de-697f-4b17-b81f-2e68a10b2901" providerId="ADAL" clId="{0F354B3A-AA20-4BB2-8417-8377CB54C5D7}" dt="2021-10-03T14:26:15.743" v="2302" actId="26606"/>
          <ac:spMkLst>
            <pc:docMk/>
            <pc:sldMk cId="3991021704" sldId="283"/>
            <ac:spMk id="3080" creationId="{C69C79E1-F916-4929-A4F3-DE763D4BFA57}"/>
          </ac:spMkLst>
        </pc:spChg>
        <pc:spChg chg="add">
          <ac:chgData name="Caton, Kate" userId="071873de-697f-4b17-b81f-2e68a10b2901" providerId="ADAL" clId="{0F354B3A-AA20-4BB2-8417-8377CB54C5D7}" dt="2021-10-03T14:26:15.743" v="2302" actId="26606"/>
          <ac:spMkLst>
            <pc:docMk/>
            <pc:sldMk cId="3991021704" sldId="283"/>
            <ac:spMk id="3081" creationId="{767334AB-16BD-4EC7-8C6B-4B5171600933}"/>
          </ac:spMkLst>
        </pc:spChg>
        <pc:picChg chg="mod">
          <ac:chgData name="Caton, Kate" userId="071873de-697f-4b17-b81f-2e68a10b2901" providerId="ADAL" clId="{0F354B3A-AA20-4BB2-8417-8377CB54C5D7}" dt="2021-10-03T14:26:15.743" v="2302" actId="26606"/>
          <ac:picMkLst>
            <pc:docMk/>
            <pc:sldMk cId="3991021704" sldId="283"/>
            <ac:picMk id="4" creationId="{00000000-0000-0000-0000-000000000000}"/>
          </ac:picMkLst>
        </pc:picChg>
        <pc:picChg chg="mod">
          <ac:chgData name="Caton, Kate" userId="071873de-697f-4b17-b81f-2e68a10b2901" providerId="ADAL" clId="{0F354B3A-AA20-4BB2-8417-8377CB54C5D7}" dt="2021-10-03T14:26:15.743" v="2302" actId="26606"/>
          <ac:picMkLst>
            <pc:docMk/>
            <pc:sldMk cId="3991021704" sldId="283"/>
            <ac:picMk id="2051" creationId="{00000000-0000-0000-0000-000000000000}"/>
          </ac:picMkLst>
        </pc:picChg>
        <pc:picChg chg="mod">
          <ac:chgData name="Caton, Kate" userId="071873de-697f-4b17-b81f-2e68a10b2901" providerId="ADAL" clId="{0F354B3A-AA20-4BB2-8417-8377CB54C5D7}" dt="2021-10-03T14:26:15.743" v="2302" actId="26606"/>
          <ac:picMkLst>
            <pc:docMk/>
            <pc:sldMk cId="3991021704" sldId="283"/>
            <ac:picMk id="2053" creationId="{00000000-0000-0000-0000-000000000000}"/>
          </ac:picMkLst>
        </pc:picChg>
        <pc:picChg chg="mod">
          <ac:chgData name="Caton, Kate" userId="071873de-697f-4b17-b81f-2e68a10b2901" providerId="ADAL" clId="{0F354B3A-AA20-4BB2-8417-8377CB54C5D7}" dt="2021-10-03T14:26:15.743" v="2302" actId="26606"/>
          <ac:picMkLst>
            <pc:docMk/>
            <pc:sldMk cId="3991021704" sldId="283"/>
            <ac:picMk id="2055" creationId="{00000000-0000-0000-0000-000000000000}"/>
          </ac:picMkLst>
        </pc:picChg>
        <pc:picChg chg="mod">
          <ac:chgData name="Caton, Kate" userId="071873de-697f-4b17-b81f-2e68a10b2901" providerId="ADAL" clId="{0F354B3A-AA20-4BB2-8417-8377CB54C5D7}" dt="2021-10-03T14:26:15.743" v="2302" actId="26606"/>
          <ac:picMkLst>
            <pc:docMk/>
            <pc:sldMk cId="3991021704" sldId="283"/>
            <ac:picMk id="3074" creationId="{00000000-0000-0000-0000-000000000000}"/>
          </ac:picMkLst>
        </pc:picChg>
      </pc:sldChg>
      <pc:sldChg chg="addSp delSp modSp mod delDesignElem">
        <pc:chgData name="Caton, Kate" userId="071873de-697f-4b17-b81f-2e68a10b2901" providerId="ADAL" clId="{0F354B3A-AA20-4BB2-8417-8377CB54C5D7}" dt="2021-10-03T14:26:04.315" v="2300" actId="26606"/>
        <pc:sldMkLst>
          <pc:docMk/>
          <pc:sldMk cId="3446802614" sldId="284"/>
        </pc:sldMkLst>
        <pc:spChg chg="mod">
          <ac:chgData name="Caton, Kate" userId="071873de-697f-4b17-b81f-2e68a10b2901" providerId="ADAL" clId="{0F354B3A-AA20-4BB2-8417-8377CB54C5D7}" dt="2021-10-03T14:26:04.315" v="2300" actId="26606"/>
          <ac:spMkLst>
            <pc:docMk/>
            <pc:sldMk cId="3446802614" sldId="284"/>
            <ac:spMk id="2" creationId="{00000000-0000-0000-0000-000000000000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3446802614" sldId="284"/>
            <ac:spMk id="9" creationId="{B819A166-7571-4003-A6B8-B62034C3ED30}"/>
          </ac:spMkLst>
        </pc:spChg>
        <pc:spChg chg="add">
          <ac:chgData name="Caton, Kate" userId="071873de-697f-4b17-b81f-2e68a10b2901" providerId="ADAL" clId="{0F354B3A-AA20-4BB2-8417-8377CB54C5D7}" dt="2021-10-03T14:26:04.315" v="2300" actId="26606"/>
          <ac:spMkLst>
            <pc:docMk/>
            <pc:sldMk cId="3446802614" sldId="284"/>
            <ac:spMk id="10" creationId="{955A2079-FA98-4876-80F0-72364A7D2EA4}"/>
          </ac:spMkLst>
        </pc:spChg>
        <pc:graphicFrameChg chg="mod modGraphic">
          <ac:chgData name="Caton, Kate" userId="071873de-697f-4b17-b81f-2e68a10b2901" providerId="ADAL" clId="{0F354B3A-AA20-4BB2-8417-8377CB54C5D7}" dt="2021-10-03T14:26:04.315" v="2300" actId="26606"/>
          <ac:graphicFrameMkLst>
            <pc:docMk/>
            <pc:sldMk cId="3446802614" sldId="284"/>
            <ac:graphicFrameMk id="5" creationId="{36E6083D-678D-42CC-B86C-5BAC797A924E}"/>
          </ac:graphicFrameMkLst>
        </pc:graphicFrameChg>
      </pc:sldChg>
      <pc:sldChg chg="addSp delSp modSp mod delDesignElem">
        <pc:chgData name="Caton, Kate" userId="071873de-697f-4b17-b81f-2e68a10b2901" providerId="ADAL" clId="{0F354B3A-AA20-4BB2-8417-8377CB54C5D7}" dt="2021-10-03T14:26:11.050" v="2301" actId="26606"/>
        <pc:sldMkLst>
          <pc:docMk/>
          <pc:sldMk cId="4289065895" sldId="286"/>
        </pc:sldMkLst>
        <pc:spChg chg="mod">
          <ac:chgData name="Caton, Kate" userId="071873de-697f-4b17-b81f-2e68a10b2901" providerId="ADAL" clId="{0F354B3A-AA20-4BB2-8417-8377CB54C5D7}" dt="2021-10-03T14:26:11.050" v="2301" actId="26606"/>
          <ac:spMkLst>
            <pc:docMk/>
            <pc:sldMk cId="4289065895" sldId="286"/>
            <ac:spMk id="2" creationId="{00000000-0000-0000-0000-000000000000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4289065895" sldId="286"/>
            <ac:spMk id="71" creationId="{A8384FB5-9ADC-4DDC-881B-597D56F5B15D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4289065895" sldId="286"/>
            <ac:spMk id="73" creationId="{91E5A9A7-95C6-4F4F-B00E-C82E07FE62EF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4289065895" sldId="286"/>
            <ac:spMk id="75" creationId="{D07DD2DE-F619-49DD-B5E7-03A290FF4ED1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4289065895" sldId="286"/>
            <ac:spMk id="77" creationId="{85149191-5F60-4A28-AAFF-039F96B0F3EC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4289065895" sldId="286"/>
            <ac:spMk id="79" creationId="{F8260ED5-17F7-4158-B241-D51DD4CF1B7E}"/>
          </ac:spMkLst>
        </pc:spChg>
        <pc:spChg chg="add">
          <ac:chgData name="Caton, Kate" userId="071873de-697f-4b17-b81f-2e68a10b2901" providerId="ADAL" clId="{0F354B3A-AA20-4BB2-8417-8377CB54C5D7}" dt="2021-10-03T14:26:11.050" v="2301" actId="26606"/>
          <ac:spMkLst>
            <pc:docMk/>
            <pc:sldMk cId="4289065895" sldId="286"/>
            <ac:spMk id="2052" creationId="{D4771268-CB57-404A-9271-370EB28F6090}"/>
          </ac:spMkLst>
        </pc:spChg>
        <pc:picChg chg="mod">
          <ac:chgData name="Caton, Kate" userId="071873de-697f-4b17-b81f-2e68a10b2901" providerId="ADAL" clId="{0F354B3A-AA20-4BB2-8417-8377CB54C5D7}" dt="2021-10-03T14:26:11.050" v="2301" actId="26606"/>
          <ac:picMkLst>
            <pc:docMk/>
            <pc:sldMk cId="4289065895" sldId="286"/>
            <ac:picMk id="2050" creationId="{00000000-0000-0000-0000-000000000000}"/>
          </ac:picMkLst>
        </pc:picChg>
      </pc:sldChg>
      <pc:sldChg chg="addSp delSp modSp mod delDesignElem">
        <pc:chgData name="Caton, Kate" userId="071873de-697f-4b17-b81f-2e68a10b2901" providerId="ADAL" clId="{0F354B3A-AA20-4BB2-8417-8377CB54C5D7}" dt="2021-10-03T14:26:24.523" v="2303" actId="26606"/>
        <pc:sldMkLst>
          <pc:docMk/>
          <pc:sldMk cId="3441677326" sldId="287"/>
        </pc:sldMkLst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3441677326" sldId="287"/>
            <ac:spMk id="75" creationId="{42285737-90EE-47DC-AC80-8AE156B11969}"/>
          </ac:spMkLst>
        </pc:spChg>
        <pc:spChg chg="add">
          <ac:chgData name="Caton, Kate" userId="071873de-697f-4b17-b81f-2e68a10b2901" providerId="ADAL" clId="{0F354B3A-AA20-4BB2-8417-8377CB54C5D7}" dt="2021-10-03T14:26:24.523" v="2303" actId="26606"/>
          <ac:spMkLst>
            <pc:docMk/>
            <pc:sldMk cId="3441677326" sldId="287"/>
            <ac:spMk id="4100" creationId="{42285737-90EE-47DC-AC80-8AE156B11969}"/>
          </ac:spMkLst>
        </pc:spChg>
        <pc:grpChg chg="del">
          <ac:chgData name="Caton, Kate" userId="071873de-697f-4b17-b81f-2e68a10b2901" providerId="ADAL" clId="{0F354B3A-AA20-4BB2-8417-8377CB54C5D7}" dt="2021-10-03T12:49:35.311" v="24"/>
          <ac:grpSpMkLst>
            <pc:docMk/>
            <pc:sldMk cId="3441677326" sldId="287"/>
            <ac:grpSpMk id="77" creationId="{B57BDC17-F1B3-455F-BBF1-680AA1F25C06}"/>
          </ac:grpSpMkLst>
        </pc:grpChg>
        <pc:grpChg chg="add">
          <ac:chgData name="Caton, Kate" userId="071873de-697f-4b17-b81f-2e68a10b2901" providerId="ADAL" clId="{0F354B3A-AA20-4BB2-8417-8377CB54C5D7}" dt="2021-10-03T14:26:24.523" v="2303" actId="26606"/>
          <ac:grpSpMkLst>
            <pc:docMk/>
            <pc:sldMk cId="3441677326" sldId="287"/>
            <ac:grpSpMk id="4101" creationId="{B57BDC17-F1B3-455F-BBF1-680AA1F25C06}"/>
          </ac:grpSpMkLst>
        </pc:grpChg>
        <pc:picChg chg="mod">
          <ac:chgData name="Caton, Kate" userId="071873de-697f-4b17-b81f-2e68a10b2901" providerId="ADAL" clId="{0F354B3A-AA20-4BB2-8417-8377CB54C5D7}" dt="2021-10-03T14:26:24.523" v="2303" actId="26606"/>
          <ac:picMkLst>
            <pc:docMk/>
            <pc:sldMk cId="3441677326" sldId="287"/>
            <ac:picMk id="3" creationId="{00000000-0000-0000-0000-000000000000}"/>
          </ac:picMkLst>
        </pc:picChg>
        <pc:picChg chg="mod">
          <ac:chgData name="Caton, Kate" userId="071873de-697f-4b17-b81f-2e68a10b2901" providerId="ADAL" clId="{0F354B3A-AA20-4BB2-8417-8377CB54C5D7}" dt="2021-10-03T14:26:24.523" v="2303" actId="26606"/>
          <ac:picMkLst>
            <pc:docMk/>
            <pc:sldMk cId="3441677326" sldId="287"/>
            <ac:picMk id="4" creationId="{00000000-0000-0000-0000-000000000000}"/>
          </ac:picMkLst>
        </pc:picChg>
        <pc:picChg chg="mod">
          <ac:chgData name="Caton, Kate" userId="071873de-697f-4b17-b81f-2e68a10b2901" providerId="ADAL" clId="{0F354B3A-AA20-4BB2-8417-8377CB54C5D7}" dt="2021-10-03T14:26:24.523" v="2303" actId="26606"/>
          <ac:picMkLst>
            <pc:docMk/>
            <pc:sldMk cId="3441677326" sldId="287"/>
            <ac:picMk id="3076" creationId="{00000000-0000-0000-0000-000000000000}"/>
          </ac:picMkLst>
        </pc:picChg>
        <pc:picChg chg="mod">
          <ac:chgData name="Caton, Kate" userId="071873de-697f-4b17-b81f-2e68a10b2901" providerId="ADAL" clId="{0F354B3A-AA20-4BB2-8417-8377CB54C5D7}" dt="2021-10-03T14:26:24.523" v="2303" actId="26606"/>
          <ac:picMkLst>
            <pc:docMk/>
            <pc:sldMk cId="3441677326" sldId="287"/>
            <ac:picMk id="3077" creationId="{00000000-0000-0000-0000-000000000000}"/>
          </ac:picMkLst>
        </pc:picChg>
        <pc:picChg chg="mod">
          <ac:chgData name="Caton, Kate" userId="071873de-697f-4b17-b81f-2e68a10b2901" providerId="ADAL" clId="{0F354B3A-AA20-4BB2-8417-8377CB54C5D7}" dt="2021-10-03T14:26:24.523" v="2303" actId="26606"/>
          <ac:picMkLst>
            <pc:docMk/>
            <pc:sldMk cId="3441677326" sldId="287"/>
            <ac:picMk id="3085" creationId="{00000000-0000-0000-0000-000000000000}"/>
          </ac:picMkLst>
        </pc:picChg>
        <pc:picChg chg="mod">
          <ac:chgData name="Caton, Kate" userId="071873de-697f-4b17-b81f-2e68a10b2901" providerId="ADAL" clId="{0F354B3A-AA20-4BB2-8417-8377CB54C5D7}" dt="2021-10-03T14:26:24.523" v="2303" actId="26606"/>
          <ac:picMkLst>
            <pc:docMk/>
            <pc:sldMk cId="3441677326" sldId="287"/>
            <ac:picMk id="3086" creationId="{00000000-0000-0000-0000-000000000000}"/>
          </ac:picMkLst>
        </pc:picChg>
        <pc:picChg chg="mod ord">
          <ac:chgData name="Caton, Kate" userId="071873de-697f-4b17-b81f-2e68a10b2901" providerId="ADAL" clId="{0F354B3A-AA20-4BB2-8417-8377CB54C5D7}" dt="2021-10-03T14:26:24.523" v="2303" actId="26606"/>
          <ac:picMkLst>
            <pc:docMk/>
            <pc:sldMk cId="3441677326" sldId="287"/>
            <ac:picMk id="4098" creationId="{00000000-0000-0000-0000-000000000000}"/>
          </ac:picMkLst>
        </pc:picChg>
      </pc:sldChg>
      <pc:sldChg chg="delSp delDesignElem">
        <pc:chgData name="Caton, Kate" userId="071873de-697f-4b17-b81f-2e68a10b2901" providerId="ADAL" clId="{0F354B3A-AA20-4BB2-8417-8377CB54C5D7}" dt="2021-10-03T12:49:35.311" v="24"/>
        <pc:sldMkLst>
          <pc:docMk/>
          <pc:sldMk cId="2381020877" sldId="288"/>
        </pc:sldMkLst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2381020877" sldId="288"/>
            <ac:spMk id="75" creationId="{AB8C311F-7253-4AED-9701-7FC0708C41C7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2381020877" sldId="288"/>
            <ac:spMk id="77" creationId="{E2384209-CB15-4CDF-9D31-C44FD9A3F20D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2381020877" sldId="288"/>
            <ac:spMk id="79" creationId="{2633B3B5-CC90-43F0-8714-D31D1F3F0209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2381020877" sldId="288"/>
            <ac:spMk id="81" creationId="{A8D57A06-A426-446D-B02C-A2DC6B62E45E}"/>
          </ac:spMkLst>
        </pc:spChg>
      </pc:sldChg>
      <pc:sldChg chg="addSp modSp mod setBg">
        <pc:chgData name="Caton, Kate" userId="071873de-697f-4b17-b81f-2e68a10b2901" providerId="ADAL" clId="{0F354B3A-AA20-4BB2-8417-8377CB54C5D7}" dt="2021-10-03T14:27:07.993" v="2307" actId="27614"/>
        <pc:sldMkLst>
          <pc:docMk/>
          <pc:sldMk cId="1010852660" sldId="289"/>
        </pc:sldMkLst>
        <pc:spChg chg="mod ord">
          <ac:chgData name="Caton, Kate" userId="071873de-697f-4b17-b81f-2e68a10b2901" providerId="ADAL" clId="{0F354B3A-AA20-4BB2-8417-8377CB54C5D7}" dt="2021-10-03T14:26:56.695" v="2306" actId="26606"/>
          <ac:spMkLst>
            <pc:docMk/>
            <pc:sldMk cId="1010852660" sldId="289"/>
            <ac:spMk id="2" creationId="{00000000-0000-0000-0000-000000000000}"/>
          </ac:spMkLst>
        </pc:spChg>
        <pc:spChg chg="add">
          <ac:chgData name="Caton, Kate" userId="071873de-697f-4b17-b81f-2e68a10b2901" providerId="ADAL" clId="{0F354B3A-AA20-4BB2-8417-8377CB54C5D7}" dt="2021-10-03T14:26:56.695" v="2306" actId="26606"/>
          <ac:spMkLst>
            <pc:docMk/>
            <pc:sldMk cId="1010852660" sldId="289"/>
            <ac:spMk id="8" creationId="{3AFE8227-C443-417B-BA91-520EB1EF4559}"/>
          </ac:spMkLst>
        </pc:spChg>
        <pc:spChg chg="add">
          <ac:chgData name="Caton, Kate" userId="071873de-697f-4b17-b81f-2e68a10b2901" providerId="ADAL" clId="{0F354B3A-AA20-4BB2-8417-8377CB54C5D7}" dt="2021-10-03T14:26:56.695" v="2306" actId="26606"/>
          <ac:spMkLst>
            <pc:docMk/>
            <pc:sldMk cId="1010852660" sldId="289"/>
            <ac:spMk id="10" creationId="{907741FC-B544-4A6E-B831-6789D042333D}"/>
          </ac:spMkLst>
        </pc:spChg>
        <pc:spChg chg="add">
          <ac:chgData name="Caton, Kate" userId="071873de-697f-4b17-b81f-2e68a10b2901" providerId="ADAL" clId="{0F354B3A-AA20-4BB2-8417-8377CB54C5D7}" dt="2021-10-03T14:26:56.695" v="2306" actId="26606"/>
          <ac:spMkLst>
            <pc:docMk/>
            <pc:sldMk cId="1010852660" sldId="289"/>
            <ac:spMk id="12" creationId="{3F0BE7ED-7814-4273-B18A-F26CC0380380}"/>
          </ac:spMkLst>
        </pc:spChg>
        <pc:picChg chg="mod">
          <ac:chgData name="Caton, Kate" userId="071873de-697f-4b17-b81f-2e68a10b2901" providerId="ADAL" clId="{0F354B3A-AA20-4BB2-8417-8377CB54C5D7}" dt="2021-10-03T14:27:07.993" v="2307" actId="27614"/>
          <ac:picMkLst>
            <pc:docMk/>
            <pc:sldMk cId="1010852660" sldId="289"/>
            <ac:picMk id="3" creationId="{00000000-0000-0000-0000-000000000000}"/>
          </ac:picMkLst>
        </pc:picChg>
      </pc:sldChg>
      <pc:sldChg chg="addSp delSp modSp mod delDesignElem">
        <pc:chgData name="Caton, Kate" userId="071873de-697f-4b17-b81f-2e68a10b2901" providerId="ADAL" clId="{0F354B3A-AA20-4BB2-8417-8377CB54C5D7}" dt="2021-10-03T13:58:52.049" v="1028" actId="26606"/>
        <pc:sldMkLst>
          <pc:docMk/>
          <pc:sldMk cId="680509893" sldId="290"/>
        </pc:sldMkLst>
        <pc:spChg chg="mod">
          <ac:chgData name="Caton, Kate" userId="071873de-697f-4b17-b81f-2e68a10b2901" providerId="ADAL" clId="{0F354B3A-AA20-4BB2-8417-8377CB54C5D7}" dt="2021-10-03T13:58:52.049" v="1028" actId="26606"/>
          <ac:spMkLst>
            <pc:docMk/>
            <pc:sldMk cId="680509893" sldId="290"/>
            <ac:spMk id="2" creationId="{00000000-0000-0000-0000-000000000000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680509893" sldId="290"/>
            <ac:spMk id="9" creationId="{B819A166-7571-4003-A6B8-B62034C3ED30}"/>
          </ac:spMkLst>
        </pc:spChg>
        <pc:spChg chg="add">
          <ac:chgData name="Caton, Kate" userId="071873de-697f-4b17-b81f-2e68a10b2901" providerId="ADAL" clId="{0F354B3A-AA20-4BB2-8417-8377CB54C5D7}" dt="2021-10-03T13:58:52.049" v="1028" actId="26606"/>
          <ac:spMkLst>
            <pc:docMk/>
            <pc:sldMk cId="680509893" sldId="290"/>
            <ac:spMk id="10" creationId="{DCC231C8-C761-4B31-9B1C-C6D19248C6B3}"/>
          </ac:spMkLst>
        </pc:spChg>
        <pc:graphicFrameChg chg="mod modGraphic">
          <ac:chgData name="Caton, Kate" userId="071873de-697f-4b17-b81f-2e68a10b2901" providerId="ADAL" clId="{0F354B3A-AA20-4BB2-8417-8377CB54C5D7}" dt="2021-10-03T13:58:52.049" v="1028" actId="26606"/>
          <ac:graphicFrameMkLst>
            <pc:docMk/>
            <pc:sldMk cId="680509893" sldId="290"/>
            <ac:graphicFrameMk id="5" creationId="{8AEF705C-06BF-4E56-8258-930FB96A5E85}"/>
          </ac:graphicFrameMkLst>
        </pc:graphicFrameChg>
      </pc:sldChg>
      <pc:sldChg chg="addSp delSp modSp mod delDesignElem">
        <pc:chgData name="Caton, Kate" userId="071873de-697f-4b17-b81f-2e68a10b2901" providerId="ADAL" clId="{0F354B3A-AA20-4BB2-8417-8377CB54C5D7}" dt="2021-10-03T13:59:28.987" v="1047" actId="20577"/>
        <pc:sldMkLst>
          <pc:docMk/>
          <pc:sldMk cId="1248932484" sldId="291"/>
        </pc:sldMkLst>
        <pc:spChg chg="mod">
          <ac:chgData name="Caton, Kate" userId="071873de-697f-4b17-b81f-2e68a10b2901" providerId="ADAL" clId="{0F354B3A-AA20-4BB2-8417-8377CB54C5D7}" dt="2021-10-03T13:59:21.311" v="1046" actId="26606"/>
          <ac:spMkLst>
            <pc:docMk/>
            <pc:sldMk cId="1248932484" sldId="291"/>
            <ac:spMk id="2" creationId="{00000000-0000-0000-0000-000000000000}"/>
          </ac:spMkLst>
        </pc:spChg>
        <pc:spChg chg="mod">
          <ac:chgData name="Caton, Kate" userId="071873de-697f-4b17-b81f-2e68a10b2901" providerId="ADAL" clId="{0F354B3A-AA20-4BB2-8417-8377CB54C5D7}" dt="2021-10-03T13:59:28.987" v="1047" actId="20577"/>
          <ac:spMkLst>
            <pc:docMk/>
            <pc:sldMk cId="1248932484" sldId="291"/>
            <ac:spMk id="3" creationId="{00000000-0000-0000-0000-000000000000}"/>
          </ac:spMkLst>
        </pc:spChg>
        <pc:spChg chg="add">
          <ac:chgData name="Caton, Kate" userId="071873de-697f-4b17-b81f-2e68a10b2901" providerId="ADAL" clId="{0F354B3A-AA20-4BB2-8417-8377CB54C5D7}" dt="2021-10-03T13:59:21.311" v="1046" actId="26606"/>
          <ac:spMkLst>
            <pc:docMk/>
            <pc:sldMk cId="1248932484" sldId="291"/>
            <ac:spMk id="6" creationId="{7D9D36D6-2AC5-46A1-A849-4C82D5264A3A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1248932484" sldId="291"/>
            <ac:spMk id="9" creationId="{BECACB72-3535-4C1F-B618-F4CBD214F4FF}"/>
          </ac:spMkLst>
        </pc:spChg>
        <pc:picChg chg="mod">
          <ac:chgData name="Caton, Kate" userId="071873de-697f-4b17-b81f-2e68a10b2901" providerId="ADAL" clId="{0F354B3A-AA20-4BB2-8417-8377CB54C5D7}" dt="2021-10-03T13:59:21.311" v="1046" actId="26606"/>
          <ac:picMkLst>
            <pc:docMk/>
            <pc:sldMk cId="1248932484" sldId="291"/>
            <ac:picMk id="4" creationId="{00000000-0000-0000-0000-000000000000}"/>
          </ac:picMkLst>
        </pc:picChg>
      </pc:sldChg>
      <pc:sldChg chg="addSp delSp modSp mod setBg setClrOvrMap">
        <pc:chgData name="Caton, Kate" userId="071873de-697f-4b17-b81f-2e68a10b2901" providerId="ADAL" clId="{0F354B3A-AA20-4BB2-8417-8377CB54C5D7}" dt="2021-10-03T15:17:14.908" v="3195" actId="255"/>
        <pc:sldMkLst>
          <pc:docMk/>
          <pc:sldMk cId="584433221" sldId="292"/>
        </pc:sldMkLst>
        <pc:spChg chg="mod ord">
          <ac:chgData name="Caton, Kate" userId="071873de-697f-4b17-b81f-2e68a10b2901" providerId="ADAL" clId="{0F354B3A-AA20-4BB2-8417-8377CB54C5D7}" dt="2021-10-03T15:16:56.055" v="3192" actId="26606"/>
          <ac:spMkLst>
            <pc:docMk/>
            <pc:sldMk cId="584433221" sldId="292"/>
            <ac:spMk id="2" creationId="{00000000-0000-0000-0000-000000000000}"/>
          </ac:spMkLst>
        </pc:spChg>
        <pc:spChg chg="add mod">
          <ac:chgData name="Caton, Kate" userId="071873de-697f-4b17-b81f-2e68a10b2901" providerId="ADAL" clId="{0F354B3A-AA20-4BB2-8417-8377CB54C5D7}" dt="2021-10-03T15:17:14.908" v="3195" actId="255"/>
          <ac:spMkLst>
            <pc:docMk/>
            <pc:sldMk cId="584433221" sldId="292"/>
            <ac:spMk id="5" creationId="{D04443A2-0C40-4AA5-9B5A-D0491665DB03}"/>
          </ac:spMkLst>
        </pc:spChg>
        <pc:spChg chg="add">
          <ac:chgData name="Caton, Kate" userId="071873de-697f-4b17-b81f-2e68a10b2901" providerId="ADAL" clId="{0F354B3A-AA20-4BB2-8417-8377CB54C5D7}" dt="2021-10-03T15:16:56.055" v="3192" actId="26606"/>
          <ac:spMkLst>
            <pc:docMk/>
            <pc:sldMk cId="584433221" sldId="292"/>
            <ac:spMk id="10" creationId="{9B76D444-2756-434F-AE61-96D69830C13E}"/>
          </ac:spMkLst>
        </pc:spChg>
        <pc:spChg chg="add">
          <ac:chgData name="Caton, Kate" userId="071873de-697f-4b17-b81f-2e68a10b2901" providerId="ADAL" clId="{0F354B3A-AA20-4BB2-8417-8377CB54C5D7}" dt="2021-10-03T15:16:56.055" v="3192" actId="26606"/>
          <ac:spMkLst>
            <pc:docMk/>
            <pc:sldMk cId="584433221" sldId="292"/>
            <ac:spMk id="12" creationId="{29A9EE12-EF77-4DB4-84E4-043DE7235244}"/>
          </ac:spMkLst>
        </pc:spChg>
        <pc:picChg chg="add del mod">
          <ac:chgData name="Caton, Kate" userId="071873de-697f-4b17-b81f-2e68a10b2901" providerId="ADAL" clId="{0F354B3A-AA20-4BB2-8417-8377CB54C5D7}" dt="2021-10-03T15:10:27.867" v="2658" actId="21"/>
          <ac:picMkLst>
            <pc:docMk/>
            <pc:sldMk cId="584433221" sldId="292"/>
            <ac:picMk id="3" creationId="{A4BFBA75-043A-492A-ACDB-EA8236674BED}"/>
          </ac:picMkLst>
        </pc:picChg>
        <pc:picChg chg="mod">
          <ac:chgData name="Caton, Kate" userId="071873de-697f-4b17-b81f-2e68a10b2901" providerId="ADAL" clId="{0F354B3A-AA20-4BB2-8417-8377CB54C5D7}" dt="2021-10-03T15:16:56.055" v="3192" actId="26606"/>
          <ac:picMkLst>
            <pc:docMk/>
            <pc:sldMk cId="584433221" sldId="292"/>
            <ac:picMk id="4" creationId="{CA90FD12-AFF0-4285-81DE-6A1E0B4240CD}"/>
          </ac:picMkLst>
        </pc:picChg>
      </pc:sldChg>
      <pc:sldChg chg="addSp delSp modSp mod delDesignElem">
        <pc:chgData name="Caton, Kate" userId="071873de-697f-4b17-b81f-2e68a10b2901" providerId="ADAL" clId="{0F354B3A-AA20-4BB2-8417-8377CB54C5D7}" dt="2021-10-03T14:17:54.923" v="1621" actId="26606"/>
        <pc:sldMkLst>
          <pc:docMk/>
          <pc:sldMk cId="541200339" sldId="294"/>
        </pc:sldMkLst>
        <pc:spChg chg="mod">
          <ac:chgData name="Caton, Kate" userId="071873de-697f-4b17-b81f-2e68a10b2901" providerId="ADAL" clId="{0F354B3A-AA20-4BB2-8417-8377CB54C5D7}" dt="2021-10-03T14:17:54.923" v="1621" actId="26606"/>
          <ac:spMkLst>
            <pc:docMk/>
            <pc:sldMk cId="541200339" sldId="294"/>
            <ac:spMk id="2" creationId="{00000000-0000-0000-0000-000000000000}"/>
          </ac:spMkLst>
        </pc:spChg>
        <pc:spChg chg="mod">
          <ac:chgData name="Caton, Kate" userId="071873de-697f-4b17-b81f-2e68a10b2901" providerId="ADAL" clId="{0F354B3A-AA20-4BB2-8417-8377CB54C5D7}" dt="2021-10-03T14:17:54.923" v="1621" actId="26606"/>
          <ac:spMkLst>
            <pc:docMk/>
            <pc:sldMk cId="541200339" sldId="294"/>
            <ac:spMk id="3" creationId="{00000000-0000-0000-0000-000000000000}"/>
          </ac:spMkLst>
        </pc:spChg>
        <pc:spChg chg="add">
          <ac:chgData name="Caton, Kate" userId="071873de-697f-4b17-b81f-2e68a10b2901" providerId="ADAL" clId="{0F354B3A-AA20-4BB2-8417-8377CB54C5D7}" dt="2021-10-03T14:17:54.923" v="1621" actId="26606"/>
          <ac:spMkLst>
            <pc:docMk/>
            <pc:sldMk cId="541200339" sldId="294"/>
            <ac:spMk id="6" creationId="{5A92BC41-5AE1-432E-87C7-12BF9E03D928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541200339" sldId="294"/>
            <ac:spMk id="9" creationId="{A8384FB5-9ADC-4DDC-881B-597D56F5B15D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541200339" sldId="294"/>
            <ac:spMk id="11" creationId="{91E5A9A7-95C6-4F4F-B00E-C82E07FE62EF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541200339" sldId="294"/>
            <ac:spMk id="13" creationId="{D07DD2DE-F619-49DD-B5E7-03A290FF4ED1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541200339" sldId="294"/>
            <ac:spMk id="15" creationId="{85149191-5F60-4A28-AAFF-039F96B0F3EC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541200339" sldId="294"/>
            <ac:spMk id="17" creationId="{F8260ED5-17F7-4158-B241-D51DD4CF1B7E}"/>
          </ac:spMkLst>
        </pc:spChg>
        <pc:picChg chg="mod">
          <ac:chgData name="Caton, Kate" userId="071873de-697f-4b17-b81f-2e68a10b2901" providerId="ADAL" clId="{0F354B3A-AA20-4BB2-8417-8377CB54C5D7}" dt="2021-10-03T14:17:54.923" v="1621" actId="26606"/>
          <ac:picMkLst>
            <pc:docMk/>
            <pc:sldMk cId="541200339" sldId="294"/>
            <ac:picMk id="4" creationId="{00000000-0000-0000-0000-000000000000}"/>
          </ac:picMkLst>
        </pc:picChg>
        <pc:cxnChg chg="add">
          <ac:chgData name="Caton, Kate" userId="071873de-697f-4b17-b81f-2e68a10b2901" providerId="ADAL" clId="{0F354B3A-AA20-4BB2-8417-8377CB54C5D7}" dt="2021-10-03T14:17:54.923" v="1621" actId="26606"/>
          <ac:cxnSpMkLst>
            <pc:docMk/>
            <pc:sldMk cId="541200339" sldId="294"/>
            <ac:cxnSpMk id="7" creationId="{DC0E1208-0B30-4396-AE7C-AEBFFAEE66DB}"/>
          </ac:cxnSpMkLst>
        </pc:cxnChg>
      </pc:sldChg>
      <pc:sldChg chg="addSp delSp mod delDesignElem">
        <pc:chgData name="Caton, Kate" userId="071873de-697f-4b17-b81f-2e68a10b2901" providerId="ADAL" clId="{0F354B3A-AA20-4BB2-8417-8377CB54C5D7}" dt="2021-10-03T14:26:30.997" v="2304" actId="26606"/>
        <pc:sldMkLst>
          <pc:docMk/>
          <pc:sldMk cId="4192518940" sldId="295"/>
        </pc:sldMkLst>
        <pc:spChg chg="add">
          <ac:chgData name="Caton, Kate" userId="071873de-697f-4b17-b81f-2e68a10b2901" providerId="ADAL" clId="{0F354B3A-AA20-4BB2-8417-8377CB54C5D7}" dt="2021-10-03T14:26:30.997" v="2304" actId="26606"/>
          <ac:spMkLst>
            <pc:docMk/>
            <pc:sldMk cId="4192518940" sldId="295"/>
            <ac:spMk id="6" creationId="{A8384FB5-9ADC-4DDC-881B-597D56F5B15D}"/>
          </ac:spMkLst>
        </pc:spChg>
        <pc:spChg chg="add">
          <ac:chgData name="Caton, Kate" userId="071873de-697f-4b17-b81f-2e68a10b2901" providerId="ADAL" clId="{0F354B3A-AA20-4BB2-8417-8377CB54C5D7}" dt="2021-10-03T14:26:30.997" v="2304" actId="26606"/>
          <ac:spMkLst>
            <pc:docMk/>
            <pc:sldMk cId="4192518940" sldId="295"/>
            <ac:spMk id="7" creationId="{91E5A9A7-95C6-4F4F-B00E-C82E07FE62EF}"/>
          </ac:spMkLst>
        </pc:spChg>
        <pc:spChg chg="add">
          <ac:chgData name="Caton, Kate" userId="071873de-697f-4b17-b81f-2e68a10b2901" providerId="ADAL" clId="{0F354B3A-AA20-4BB2-8417-8377CB54C5D7}" dt="2021-10-03T14:26:30.997" v="2304" actId="26606"/>
          <ac:spMkLst>
            <pc:docMk/>
            <pc:sldMk cId="4192518940" sldId="295"/>
            <ac:spMk id="8" creationId="{D07DD2DE-F619-49DD-B5E7-03A290FF4ED1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4192518940" sldId="295"/>
            <ac:spMk id="9" creationId="{A8384FB5-9ADC-4DDC-881B-597D56F5B15D}"/>
          </ac:spMkLst>
        </pc:spChg>
        <pc:spChg chg="add">
          <ac:chgData name="Caton, Kate" userId="071873de-697f-4b17-b81f-2e68a10b2901" providerId="ADAL" clId="{0F354B3A-AA20-4BB2-8417-8377CB54C5D7}" dt="2021-10-03T14:26:30.997" v="2304" actId="26606"/>
          <ac:spMkLst>
            <pc:docMk/>
            <pc:sldMk cId="4192518940" sldId="295"/>
            <ac:spMk id="10" creationId="{85149191-5F60-4A28-AAFF-039F96B0F3EC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4192518940" sldId="295"/>
            <ac:spMk id="11" creationId="{91E5A9A7-95C6-4F4F-B00E-C82E07FE62EF}"/>
          </ac:spMkLst>
        </pc:spChg>
        <pc:spChg chg="add">
          <ac:chgData name="Caton, Kate" userId="071873de-697f-4b17-b81f-2e68a10b2901" providerId="ADAL" clId="{0F354B3A-AA20-4BB2-8417-8377CB54C5D7}" dt="2021-10-03T14:26:30.997" v="2304" actId="26606"/>
          <ac:spMkLst>
            <pc:docMk/>
            <pc:sldMk cId="4192518940" sldId="295"/>
            <ac:spMk id="12" creationId="{F8260ED5-17F7-4158-B241-D51DD4CF1B7E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4192518940" sldId="295"/>
            <ac:spMk id="13" creationId="{D07DD2DE-F619-49DD-B5E7-03A290FF4ED1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4192518940" sldId="295"/>
            <ac:spMk id="15" creationId="{85149191-5F60-4A28-AAFF-039F96B0F3EC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4192518940" sldId="295"/>
            <ac:spMk id="17" creationId="{F8260ED5-17F7-4158-B241-D51DD4CF1B7E}"/>
          </ac:spMkLst>
        </pc:spChg>
      </pc:sldChg>
      <pc:sldChg chg="addSp delSp modSp mod delDesignElem">
        <pc:chgData name="Caton, Kate" userId="071873de-697f-4b17-b81f-2e68a10b2901" providerId="ADAL" clId="{0F354B3A-AA20-4BB2-8417-8377CB54C5D7}" dt="2021-10-03T14:16:46.886" v="1590" actId="20577"/>
        <pc:sldMkLst>
          <pc:docMk/>
          <pc:sldMk cId="2703773525" sldId="296"/>
        </pc:sldMkLst>
        <pc:spChg chg="mod">
          <ac:chgData name="Caton, Kate" userId="071873de-697f-4b17-b81f-2e68a10b2901" providerId="ADAL" clId="{0F354B3A-AA20-4BB2-8417-8377CB54C5D7}" dt="2021-10-03T14:16:46.886" v="1590" actId="20577"/>
          <ac:spMkLst>
            <pc:docMk/>
            <pc:sldMk cId="2703773525" sldId="296"/>
            <ac:spMk id="2" creationId="{00000000-0000-0000-0000-000000000000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2703773525" sldId="296"/>
            <ac:spMk id="7" creationId="{C05CBC3C-2E5A-4839-8B9B-2E5A6ADF0F58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2703773525" sldId="296"/>
            <ac:spMk id="12" creationId="{DB5B423A-57CC-4C58-AA26-8E2E862B03A0}"/>
          </ac:spMkLst>
        </pc:spChg>
        <pc:spChg chg="add del">
          <ac:chgData name="Caton, Kate" userId="071873de-697f-4b17-b81f-2e68a10b2901" providerId="ADAL" clId="{0F354B3A-AA20-4BB2-8417-8377CB54C5D7}" dt="2021-10-03T14:00:17.259" v="1056" actId="26606"/>
          <ac:spMkLst>
            <pc:docMk/>
            <pc:sldMk cId="2703773525" sldId="296"/>
            <ac:spMk id="13" creationId="{68575C10-8187-4AC4-AD72-C754EAFD2867}"/>
          </ac:spMkLst>
        </pc:spChg>
        <pc:spChg chg="add">
          <ac:chgData name="Caton, Kate" userId="071873de-697f-4b17-b81f-2e68a10b2901" providerId="ADAL" clId="{0F354B3A-AA20-4BB2-8417-8377CB54C5D7}" dt="2021-10-03T14:00:17.291" v="1057" actId="26606"/>
          <ac:spMkLst>
            <pc:docMk/>
            <pc:sldMk cId="2703773525" sldId="296"/>
            <ac:spMk id="17" creationId="{DCC231C8-C761-4B31-9B1C-C6D19248C6B3}"/>
          </ac:spMkLst>
        </pc:spChg>
        <pc:graphicFrameChg chg="mod modGraphic">
          <ac:chgData name="Caton, Kate" userId="071873de-697f-4b17-b81f-2e68a10b2901" providerId="ADAL" clId="{0F354B3A-AA20-4BB2-8417-8377CB54C5D7}" dt="2021-10-03T14:00:17.291" v="1057" actId="26606"/>
          <ac:graphicFrameMkLst>
            <pc:docMk/>
            <pc:sldMk cId="2703773525" sldId="296"/>
            <ac:graphicFrameMk id="8" creationId="{865C3F90-5A26-4283-9D1E-4422913F3AF2}"/>
          </ac:graphicFrameMkLst>
        </pc:graphicFrameChg>
        <pc:cxnChg chg="add del">
          <ac:chgData name="Caton, Kate" userId="071873de-697f-4b17-b81f-2e68a10b2901" providerId="ADAL" clId="{0F354B3A-AA20-4BB2-8417-8377CB54C5D7}" dt="2021-10-03T14:00:17.259" v="1056" actId="26606"/>
          <ac:cxnSpMkLst>
            <pc:docMk/>
            <pc:sldMk cId="2703773525" sldId="296"/>
            <ac:cxnSpMk id="15" creationId="{74E776C9-ED67-41B7-B3A3-4DF76EF3ACEE}"/>
          </ac:cxnSpMkLst>
        </pc:cxnChg>
      </pc:sldChg>
      <pc:sldChg chg="addSp delSp modSp mod delDesignElem">
        <pc:chgData name="Caton, Kate" userId="071873de-697f-4b17-b81f-2e68a10b2901" providerId="ADAL" clId="{0F354B3A-AA20-4BB2-8417-8377CB54C5D7}" dt="2021-10-03T15:20:23.193" v="3226" actId="20577"/>
        <pc:sldMkLst>
          <pc:docMk/>
          <pc:sldMk cId="3054912759" sldId="297"/>
        </pc:sldMkLst>
        <pc:spChg chg="mod">
          <ac:chgData name="Caton, Kate" userId="071873de-697f-4b17-b81f-2e68a10b2901" providerId="ADAL" clId="{0F354B3A-AA20-4BB2-8417-8377CB54C5D7}" dt="2021-10-03T15:20:23.193" v="3226" actId="20577"/>
          <ac:spMkLst>
            <pc:docMk/>
            <pc:sldMk cId="3054912759" sldId="297"/>
            <ac:spMk id="2" creationId="{8F60FE94-2049-40D8-96AC-F0D43A50ECF0}"/>
          </ac:spMkLst>
        </pc:spChg>
        <pc:spChg chg="del">
          <ac:chgData name="Caton, Kate" userId="071873de-697f-4b17-b81f-2e68a10b2901" providerId="ADAL" clId="{0F354B3A-AA20-4BB2-8417-8377CB54C5D7}" dt="2021-10-03T12:49:35.311" v="24"/>
          <ac:spMkLst>
            <pc:docMk/>
            <pc:sldMk cId="3054912759" sldId="297"/>
            <ac:spMk id="9" creationId="{B819A166-7571-4003-A6B8-B62034C3ED30}"/>
          </ac:spMkLst>
        </pc:spChg>
        <pc:spChg chg="add del">
          <ac:chgData name="Caton, Kate" userId="071873de-697f-4b17-b81f-2e68a10b2901" providerId="ADAL" clId="{0F354B3A-AA20-4BB2-8417-8377CB54C5D7}" dt="2021-10-03T12:49:51.682" v="26" actId="26606"/>
          <ac:spMkLst>
            <pc:docMk/>
            <pc:sldMk cId="3054912759" sldId="297"/>
            <ac:spMk id="10" creationId="{B819A166-7571-4003-A6B8-B62034C3ED30}"/>
          </ac:spMkLst>
        </pc:spChg>
        <pc:spChg chg="add del">
          <ac:chgData name="Caton, Kate" userId="071873de-697f-4b17-b81f-2e68a10b2901" providerId="ADAL" clId="{0F354B3A-AA20-4BB2-8417-8377CB54C5D7}" dt="2021-10-03T12:49:58.389" v="28" actId="26606"/>
          <ac:spMkLst>
            <pc:docMk/>
            <pc:sldMk cId="3054912759" sldId="297"/>
            <ac:spMk id="12" creationId="{DCC231C8-C761-4B31-9B1C-C6D19248C6B3}"/>
          </ac:spMkLst>
        </pc:spChg>
        <pc:spChg chg="add del">
          <ac:chgData name="Caton, Kate" userId="071873de-697f-4b17-b81f-2e68a10b2901" providerId="ADAL" clId="{0F354B3A-AA20-4BB2-8417-8377CB54C5D7}" dt="2021-10-03T13:45:16.473" v="227" actId="26606"/>
          <ac:spMkLst>
            <pc:docMk/>
            <pc:sldMk cId="3054912759" sldId="297"/>
            <ac:spMk id="14" creationId="{B819A166-7571-4003-A6B8-B62034C3ED30}"/>
          </ac:spMkLst>
        </pc:spChg>
        <pc:spChg chg="add del">
          <ac:chgData name="Caton, Kate" userId="071873de-697f-4b17-b81f-2e68a10b2901" providerId="ADAL" clId="{0F354B3A-AA20-4BB2-8417-8377CB54C5D7}" dt="2021-10-03T13:45:16.473" v="226" actId="26606"/>
          <ac:spMkLst>
            <pc:docMk/>
            <pc:sldMk cId="3054912759" sldId="297"/>
            <ac:spMk id="19" creationId="{955A2079-FA98-4876-80F0-72364A7D2EA4}"/>
          </ac:spMkLst>
        </pc:spChg>
        <pc:spChg chg="add">
          <ac:chgData name="Caton, Kate" userId="071873de-697f-4b17-b81f-2e68a10b2901" providerId="ADAL" clId="{0F354B3A-AA20-4BB2-8417-8377CB54C5D7}" dt="2021-10-03T13:45:16.473" v="227" actId="26606"/>
          <ac:spMkLst>
            <pc:docMk/>
            <pc:sldMk cId="3054912759" sldId="297"/>
            <ac:spMk id="21" creationId="{DCC231C8-C761-4B31-9B1C-C6D19248C6B3}"/>
          </ac:spMkLst>
        </pc:spChg>
        <pc:graphicFrameChg chg="mod modGraphic">
          <ac:chgData name="Caton, Kate" userId="071873de-697f-4b17-b81f-2e68a10b2901" providerId="ADAL" clId="{0F354B3A-AA20-4BB2-8417-8377CB54C5D7}" dt="2021-10-03T13:45:16.473" v="227" actId="26606"/>
          <ac:graphicFrameMkLst>
            <pc:docMk/>
            <pc:sldMk cId="3054912759" sldId="297"/>
            <ac:graphicFrameMk id="5" creationId="{1FCF5923-315B-452B-AE07-83F49B3F7585}"/>
          </ac:graphicFrameMkLst>
        </pc:graphicFrameChg>
      </pc:sldChg>
      <pc:sldChg chg="modSp">
        <pc:chgData name="Caton, Kate" userId="071873de-697f-4b17-b81f-2e68a10b2901" providerId="ADAL" clId="{0F354B3A-AA20-4BB2-8417-8377CB54C5D7}" dt="2021-10-03T14:17:43.581" v="1620" actId="20577"/>
        <pc:sldMkLst>
          <pc:docMk/>
          <pc:sldMk cId="4113925358" sldId="298"/>
        </pc:sldMkLst>
        <pc:spChg chg="mod">
          <ac:chgData name="Caton, Kate" userId="071873de-697f-4b17-b81f-2e68a10b2901" providerId="ADAL" clId="{0F354B3A-AA20-4BB2-8417-8377CB54C5D7}" dt="2021-10-03T12:49:35.311" v="24"/>
          <ac:spMkLst>
            <pc:docMk/>
            <pc:sldMk cId="4113925358" sldId="298"/>
            <ac:spMk id="3" creationId="{3BA93796-EAF2-4B3B-B8E3-DAB01008B0F8}"/>
          </ac:spMkLst>
        </pc:spChg>
        <pc:graphicFrameChg chg="mod">
          <ac:chgData name="Caton, Kate" userId="071873de-697f-4b17-b81f-2e68a10b2901" providerId="ADAL" clId="{0F354B3A-AA20-4BB2-8417-8377CB54C5D7}" dt="2021-10-03T14:17:43.581" v="1620" actId="20577"/>
          <ac:graphicFrameMkLst>
            <pc:docMk/>
            <pc:sldMk cId="4113925358" sldId="298"/>
            <ac:graphicFrameMk id="7" creationId="{E9362E53-5CBA-4E63-940A-7CBBACD311A3}"/>
          </ac:graphicFrameMkLst>
        </pc:graphicFrameChg>
      </pc:sldChg>
      <pc:sldChg chg="addSp delSp modSp del mod">
        <pc:chgData name="Caton, Kate" userId="071873de-697f-4b17-b81f-2e68a10b2901" providerId="ADAL" clId="{0F354B3A-AA20-4BB2-8417-8377CB54C5D7}" dt="2021-10-03T15:10:22.713" v="2657" actId="2696"/>
        <pc:sldMkLst>
          <pc:docMk/>
          <pc:sldMk cId="391561779" sldId="299"/>
        </pc:sldMkLst>
        <pc:picChg chg="del">
          <ac:chgData name="Caton, Kate" userId="071873de-697f-4b17-b81f-2e68a10b2901" providerId="ADAL" clId="{0F354B3A-AA20-4BB2-8417-8377CB54C5D7}" dt="2021-10-03T15:08:59.915" v="2647" actId="21"/>
          <ac:picMkLst>
            <pc:docMk/>
            <pc:sldMk cId="391561779" sldId="299"/>
            <ac:picMk id="2" creationId="{6EC00BDB-8683-41DB-9CE2-D3F1407BF715}"/>
          </ac:picMkLst>
        </pc:picChg>
        <pc:picChg chg="add del mod">
          <ac:chgData name="Caton, Kate" userId="071873de-697f-4b17-b81f-2e68a10b2901" providerId="ADAL" clId="{0F354B3A-AA20-4BB2-8417-8377CB54C5D7}" dt="2021-10-03T15:10:14.020" v="2656"/>
          <ac:picMkLst>
            <pc:docMk/>
            <pc:sldMk cId="391561779" sldId="299"/>
            <ac:picMk id="1026" creationId="{027E68C5-DC25-4D78-B18D-FB9192CF8B58}"/>
          </ac:picMkLst>
        </pc:picChg>
      </pc:sldChg>
      <pc:sldChg chg="addSp delSp modSp new mod setBg">
        <pc:chgData name="Caton, Kate" userId="071873de-697f-4b17-b81f-2e68a10b2901" providerId="ADAL" clId="{0F354B3A-AA20-4BB2-8417-8377CB54C5D7}" dt="2021-10-03T13:55:56.329" v="744" actId="26606"/>
        <pc:sldMkLst>
          <pc:docMk/>
          <pc:sldMk cId="2529436618" sldId="300"/>
        </pc:sldMkLst>
        <pc:spChg chg="mod">
          <ac:chgData name="Caton, Kate" userId="071873de-697f-4b17-b81f-2e68a10b2901" providerId="ADAL" clId="{0F354B3A-AA20-4BB2-8417-8377CB54C5D7}" dt="2021-10-03T13:55:56.329" v="744" actId="26606"/>
          <ac:spMkLst>
            <pc:docMk/>
            <pc:sldMk cId="2529436618" sldId="300"/>
            <ac:spMk id="2" creationId="{167F9015-3700-4624-B6F6-4E1005F937A7}"/>
          </ac:spMkLst>
        </pc:spChg>
        <pc:spChg chg="del mod">
          <ac:chgData name="Caton, Kate" userId="071873de-697f-4b17-b81f-2e68a10b2901" providerId="ADAL" clId="{0F354B3A-AA20-4BB2-8417-8377CB54C5D7}" dt="2021-10-03T13:55:56.329" v="744" actId="26606"/>
          <ac:spMkLst>
            <pc:docMk/>
            <pc:sldMk cId="2529436618" sldId="300"/>
            <ac:spMk id="3" creationId="{5FBF662B-9B9A-4683-B59D-DA2788B42864}"/>
          </ac:spMkLst>
        </pc:spChg>
        <pc:spChg chg="del">
          <ac:chgData name="Caton, Kate" userId="071873de-697f-4b17-b81f-2e68a10b2901" providerId="ADAL" clId="{0F354B3A-AA20-4BB2-8417-8377CB54C5D7}" dt="2021-10-03T13:53:51.395" v="396" actId="21"/>
          <ac:spMkLst>
            <pc:docMk/>
            <pc:sldMk cId="2529436618" sldId="300"/>
            <ac:spMk id="4" creationId="{EDF2933C-30A5-4D94-B2D2-5EB1CEEE7349}"/>
          </ac:spMkLst>
        </pc:spChg>
        <pc:spChg chg="add">
          <ac:chgData name="Caton, Kate" userId="071873de-697f-4b17-b81f-2e68a10b2901" providerId="ADAL" clId="{0F354B3A-AA20-4BB2-8417-8377CB54C5D7}" dt="2021-10-03T13:55:56.329" v="744" actId="26606"/>
          <ac:spMkLst>
            <pc:docMk/>
            <pc:sldMk cId="2529436618" sldId="300"/>
            <ac:spMk id="9" creationId="{DCC231C8-C761-4B31-9B1C-C6D19248C6B3}"/>
          </ac:spMkLst>
        </pc:spChg>
        <pc:graphicFrameChg chg="add">
          <ac:chgData name="Caton, Kate" userId="071873de-697f-4b17-b81f-2e68a10b2901" providerId="ADAL" clId="{0F354B3A-AA20-4BB2-8417-8377CB54C5D7}" dt="2021-10-03T13:55:56.329" v="744" actId="26606"/>
          <ac:graphicFrameMkLst>
            <pc:docMk/>
            <pc:sldMk cId="2529436618" sldId="300"/>
            <ac:graphicFrameMk id="5" creationId="{C9B11E61-69EF-4BC9-8C9F-A0B697058E6F}"/>
          </ac:graphicFrameMkLst>
        </pc:graphicFrameChg>
      </pc:sldChg>
      <pc:sldChg chg="addSp modSp new mod setBg modClrScheme chgLayout">
        <pc:chgData name="Caton, Kate" userId="071873de-697f-4b17-b81f-2e68a10b2901" providerId="ADAL" clId="{0F354B3A-AA20-4BB2-8417-8377CB54C5D7}" dt="2021-10-03T14:25:28.805" v="2297" actId="20577"/>
        <pc:sldMkLst>
          <pc:docMk/>
          <pc:sldMk cId="137257536" sldId="301"/>
        </pc:sldMkLst>
        <pc:spChg chg="add mod">
          <ac:chgData name="Caton, Kate" userId="071873de-697f-4b17-b81f-2e68a10b2901" providerId="ADAL" clId="{0F354B3A-AA20-4BB2-8417-8377CB54C5D7}" dt="2021-10-03T14:25:19.239" v="2295" actId="26606"/>
          <ac:spMkLst>
            <pc:docMk/>
            <pc:sldMk cId="137257536" sldId="301"/>
            <ac:spMk id="2" creationId="{C72C1B9D-7A1B-4CD2-8C13-AA90CF951F1F}"/>
          </ac:spMkLst>
        </pc:spChg>
        <pc:spChg chg="add mod">
          <ac:chgData name="Caton, Kate" userId="071873de-697f-4b17-b81f-2e68a10b2901" providerId="ADAL" clId="{0F354B3A-AA20-4BB2-8417-8377CB54C5D7}" dt="2021-10-03T14:25:28.805" v="2297" actId="20577"/>
          <ac:spMkLst>
            <pc:docMk/>
            <pc:sldMk cId="137257536" sldId="301"/>
            <ac:spMk id="3" creationId="{7044B302-4647-4E91-881A-0AE089F7FD81}"/>
          </ac:spMkLst>
        </pc:spChg>
        <pc:spChg chg="add">
          <ac:chgData name="Caton, Kate" userId="071873de-697f-4b17-b81f-2e68a10b2901" providerId="ADAL" clId="{0F354B3A-AA20-4BB2-8417-8377CB54C5D7}" dt="2021-10-03T14:25:19.239" v="2295" actId="26606"/>
          <ac:spMkLst>
            <pc:docMk/>
            <pc:sldMk cId="137257536" sldId="301"/>
            <ac:spMk id="8" creationId="{907EF6B7-1338-4443-8C46-6A318D952DFD}"/>
          </ac:spMkLst>
        </pc:spChg>
        <pc:spChg chg="add">
          <ac:chgData name="Caton, Kate" userId="071873de-697f-4b17-b81f-2e68a10b2901" providerId="ADAL" clId="{0F354B3A-AA20-4BB2-8417-8377CB54C5D7}" dt="2021-10-03T14:25:19.239" v="2295" actId="26606"/>
          <ac:spMkLst>
            <pc:docMk/>
            <pc:sldMk cId="137257536" sldId="301"/>
            <ac:spMk id="10" creationId="{DAAE4CDD-124C-4DCF-9584-B6033B545DD5}"/>
          </ac:spMkLst>
        </pc:spChg>
        <pc:spChg chg="add">
          <ac:chgData name="Caton, Kate" userId="071873de-697f-4b17-b81f-2e68a10b2901" providerId="ADAL" clId="{0F354B3A-AA20-4BB2-8417-8377CB54C5D7}" dt="2021-10-03T14:25:19.239" v="2295" actId="26606"/>
          <ac:spMkLst>
            <pc:docMk/>
            <pc:sldMk cId="137257536" sldId="301"/>
            <ac:spMk id="12" creationId="{081E4A58-353D-44AE-B2FC-2A74E2E400F7}"/>
          </ac:spMkLst>
        </pc:spChg>
      </pc:sldChg>
      <pc:sldChg chg="addSp delSp modSp new mod setBg">
        <pc:chgData name="Caton, Kate" userId="071873de-697f-4b17-b81f-2e68a10b2901" providerId="ADAL" clId="{0F354B3A-AA20-4BB2-8417-8377CB54C5D7}" dt="2021-10-03T15:21:12.996" v="3247" actId="20577"/>
        <pc:sldMkLst>
          <pc:docMk/>
          <pc:sldMk cId="926899225" sldId="302"/>
        </pc:sldMkLst>
        <pc:spChg chg="add del mod">
          <ac:chgData name="Caton, Kate" userId="071873de-697f-4b17-b81f-2e68a10b2901" providerId="ADAL" clId="{0F354B3A-AA20-4BB2-8417-8377CB54C5D7}" dt="2021-10-03T14:50:45.337" v="2366" actId="26606"/>
          <ac:spMkLst>
            <pc:docMk/>
            <pc:sldMk cId="926899225" sldId="302"/>
            <ac:spMk id="3" creationId="{14786A0E-20D9-453C-98D3-07D2CA6948A6}"/>
          </ac:spMkLst>
        </pc:spChg>
        <pc:spChg chg="add">
          <ac:chgData name="Caton, Kate" userId="071873de-697f-4b17-b81f-2e68a10b2901" providerId="ADAL" clId="{0F354B3A-AA20-4BB2-8417-8377CB54C5D7}" dt="2021-10-03T14:50:45.337" v="2366" actId="26606"/>
          <ac:spMkLst>
            <pc:docMk/>
            <pc:sldMk cId="926899225" sldId="302"/>
            <ac:spMk id="6" creationId="{2B566528-1B12-4246-9431-5C2D7D081168}"/>
          </ac:spMkLst>
        </pc:spChg>
        <pc:spChg chg="add">
          <ac:chgData name="Caton, Kate" userId="071873de-697f-4b17-b81f-2e68a10b2901" providerId="ADAL" clId="{0F354B3A-AA20-4BB2-8417-8377CB54C5D7}" dt="2021-10-03T14:50:45.337" v="2366" actId="26606"/>
          <ac:spMkLst>
            <pc:docMk/>
            <pc:sldMk cId="926899225" sldId="302"/>
            <ac:spMk id="7" creationId="{2E80C965-DB6D-4F81-9E9E-B027384D0BD6}"/>
          </ac:spMkLst>
        </pc:spChg>
        <pc:spChg chg="add">
          <ac:chgData name="Caton, Kate" userId="071873de-697f-4b17-b81f-2e68a10b2901" providerId="ADAL" clId="{0F354B3A-AA20-4BB2-8417-8377CB54C5D7}" dt="2021-10-03T14:50:45.337" v="2366" actId="26606"/>
          <ac:spMkLst>
            <pc:docMk/>
            <pc:sldMk cId="926899225" sldId="302"/>
            <ac:spMk id="8" creationId="{A580F890-B085-4E95-96AA-55AEBEC5CE6E}"/>
          </ac:spMkLst>
        </pc:spChg>
        <pc:spChg chg="add del">
          <ac:chgData name="Caton, Kate" userId="071873de-697f-4b17-b81f-2e68a10b2901" providerId="ADAL" clId="{0F354B3A-AA20-4BB2-8417-8377CB54C5D7}" dt="2021-10-03T14:49:10.450" v="2323" actId="26606"/>
          <ac:spMkLst>
            <pc:docMk/>
            <pc:sldMk cId="926899225" sldId="302"/>
            <ac:spMk id="9" creationId="{2B566528-1B12-4246-9431-5C2D7D081168}"/>
          </ac:spMkLst>
        </pc:spChg>
        <pc:spChg chg="add">
          <ac:chgData name="Caton, Kate" userId="071873de-697f-4b17-b81f-2e68a10b2901" providerId="ADAL" clId="{0F354B3A-AA20-4BB2-8417-8377CB54C5D7}" dt="2021-10-03T14:50:45.337" v="2366" actId="26606"/>
          <ac:spMkLst>
            <pc:docMk/>
            <pc:sldMk cId="926899225" sldId="302"/>
            <ac:spMk id="10" creationId="{D3F51FEB-38FB-4F6C-9F7B-2F2AFAB65463}"/>
          </ac:spMkLst>
        </pc:spChg>
        <pc:spChg chg="add del">
          <ac:chgData name="Caton, Kate" userId="071873de-697f-4b17-b81f-2e68a10b2901" providerId="ADAL" clId="{0F354B3A-AA20-4BB2-8417-8377CB54C5D7}" dt="2021-10-03T14:49:10.450" v="2323" actId="26606"/>
          <ac:spMkLst>
            <pc:docMk/>
            <pc:sldMk cId="926899225" sldId="302"/>
            <ac:spMk id="11" creationId="{2E80C965-DB6D-4F81-9E9E-B027384D0BD6}"/>
          </ac:spMkLst>
        </pc:spChg>
        <pc:spChg chg="add">
          <ac:chgData name="Caton, Kate" userId="071873de-697f-4b17-b81f-2e68a10b2901" providerId="ADAL" clId="{0F354B3A-AA20-4BB2-8417-8377CB54C5D7}" dt="2021-10-03T14:50:45.337" v="2366" actId="26606"/>
          <ac:spMkLst>
            <pc:docMk/>
            <pc:sldMk cId="926899225" sldId="302"/>
            <ac:spMk id="12" creationId="{1E547BA6-BAE0-43BB-A7CA-60F69CE252F0}"/>
          </ac:spMkLst>
        </pc:spChg>
        <pc:spChg chg="add del">
          <ac:chgData name="Caton, Kate" userId="071873de-697f-4b17-b81f-2e68a10b2901" providerId="ADAL" clId="{0F354B3A-AA20-4BB2-8417-8377CB54C5D7}" dt="2021-10-03T14:49:10.450" v="2323" actId="26606"/>
          <ac:spMkLst>
            <pc:docMk/>
            <pc:sldMk cId="926899225" sldId="302"/>
            <ac:spMk id="13" creationId="{A580F890-B085-4E95-96AA-55AEBEC5CE6E}"/>
          </ac:spMkLst>
        </pc:spChg>
        <pc:spChg chg="add del">
          <ac:chgData name="Caton, Kate" userId="071873de-697f-4b17-b81f-2e68a10b2901" providerId="ADAL" clId="{0F354B3A-AA20-4BB2-8417-8377CB54C5D7}" dt="2021-10-03T14:49:10.450" v="2323" actId="26606"/>
          <ac:spMkLst>
            <pc:docMk/>
            <pc:sldMk cId="926899225" sldId="302"/>
            <ac:spMk id="15" creationId="{D3F51FEB-38FB-4F6C-9F7B-2F2AFAB65463}"/>
          </ac:spMkLst>
        </pc:spChg>
        <pc:spChg chg="add del">
          <ac:chgData name="Caton, Kate" userId="071873de-697f-4b17-b81f-2e68a10b2901" providerId="ADAL" clId="{0F354B3A-AA20-4BB2-8417-8377CB54C5D7}" dt="2021-10-03T14:49:10.450" v="2323" actId="26606"/>
          <ac:spMkLst>
            <pc:docMk/>
            <pc:sldMk cId="926899225" sldId="302"/>
            <ac:spMk id="17" creationId="{1E547BA6-BAE0-43BB-A7CA-60F69CE252F0}"/>
          </ac:spMkLst>
        </pc:spChg>
        <pc:graphicFrameChg chg="add del">
          <ac:chgData name="Caton, Kate" userId="071873de-697f-4b17-b81f-2e68a10b2901" providerId="ADAL" clId="{0F354B3A-AA20-4BB2-8417-8377CB54C5D7}" dt="2021-10-03T14:49:10.450" v="2323" actId="26606"/>
          <ac:graphicFrameMkLst>
            <pc:docMk/>
            <pc:sldMk cId="926899225" sldId="302"/>
            <ac:graphicFrameMk id="5" creationId="{7A6428CD-3FF9-4ADB-A56C-2D7D1DB14F82}"/>
          </ac:graphicFrameMkLst>
        </pc:graphicFrameChg>
        <pc:graphicFrameChg chg="add mod">
          <ac:chgData name="Caton, Kate" userId="071873de-697f-4b17-b81f-2e68a10b2901" providerId="ADAL" clId="{0F354B3A-AA20-4BB2-8417-8377CB54C5D7}" dt="2021-10-03T15:21:12.996" v="3247" actId="20577"/>
          <ac:graphicFrameMkLst>
            <pc:docMk/>
            <pc:sldMk cId="926899225" sldId="302"/>
            <ac:graphicFrameMk id="14" creationId="{0A88EF76-3A97-4C5A-907E-8B671A85E485}"/>
          </ac:graphicFrameMkLst>
        </pc:graphicFrameChg>
      </pc:sldChg>
      <pc:sldChg chg="new del">
        <pc:chgData name="Caton, Kate" userId="071873de-697f-4b17-b81f-2e68a10b2901" providerId="ADAL" clId="{0F354B3A-AA20-4BB2-8417-8377CB54C5D7}" dt="2021-10-03T14:41:39.790" v="2310" actId="680"/>
        <pc:sldMkLst>
          <pc:docMk/>
          <pc:sldMk cId="1881305798" sldId="302"/>
        </pc:sldMkLst>
      </pc:sldChg>
      <pc:sldChg chg="new del">
        <pc:chgData name="Caton, Kate" userId="071873de-697f-4b17-b81f-2e68a10b2901" providerId="ADAL" clId="{0F354B3A-AA20-4BB2-8417-8377CB54C5D7}" dt="2021-10-03T14:18:36.791" v="1625" actId="680"/>
        <pc:sldMkLst>
          <pc:docMk/>
          <pc:sldMk cId="4282672995" sldId="302"/>
        </pc:sldMkLst>
      </pc:sldChg>
      <pc:sldChg chg="addSp delSp modSp new mod setBg addAnim setClrOvrMap">
        <pc:chgData name="Caton, Kate" userId="071873de-697f-4b17-b81f-2e68a10b2901" providerId="ADAL" clId="{0F354B3A-AA20-4BB2-8417-8377CB54C5D7}" dt="2021-10-03T14:54:17.633" v="2394"/>
        <pc:sldMkLst>
          <pc:docMk/>
          <pc:sldMk cId="1571674767" sldId="303"/>
        </pc:sldMkLst>
        <pc:spChg chg="mod">
          <ac:chgData name="Caton, Kate" userId="071873de-697f-4b17-b81f-2e68a10b2901" providerId="ADAL" clId="{0F354B3A-AA20-4BB2-8417-8377CB54C5D7}" dt="2021-10-03T14:54:17.633" v="2393" actId="26606"/>
          <ac:spMkLst>
            <pc:docMk/>
            <pc:sldMk cId="1571674767" sldId="303"/>
            <ac:spMk id="2" creationId="{4842C370-B6D9-47F6-B563-1F6A022F455D}"/>
          </ac:spMkLst>
        </pc:spChg>
        <pc:spChg chg="del">
          <ac:chgData name="Caton, Kate" userId="071873de-697f-4b17-b81f-2e68a10b2901" providerId="ADAL" clId="{0F354B3A-AA20-4BB2-8417-8377CB54C5D7}" dt="2021-10-03T14:51:45.991" v="2373" actId="21"/>
          <ac:spMkLst>
            <pc:docMk/>
            <pc:sldMk cId="1571674767" sldId="303"/>
            <ac:spMk id="3" creationId="{183AEBDB-15CA-4241-8C40-F7319F18BBC3}"/>
          </ac:spMkLst>
        </pc:spChg>
        <pc:spChg chg="add del">
          <ac:chgData name="Caton, Kate" userId="071873de-697f-4b17-b81f-2e68a10b2901" providerId="ADAL" clId="{0F354B3A-AA20-4BB2-8417-8377CB54C5D7}" dt="2021-10-03T14:52:05.090" v="2376" actId="26606"/>
          <ac:spMkLst>
            <pc:docMk/>
            <pc:sldMk cId="1571674767" sldId="303"/>
            <ac:spMk id="7" creationId="{6F5A5072-7B47-4D32-B52A-4EBBF590B8A5}"/>
          </ac:spMkLst>
        </pc:spChg>
        <pc:spChg chg="add del">
          <ac:chgData name="Caton, Kate" userId="071873de-697f-4b17-b81f-2e68a10b2901" providerId="ADAL" clId="{0F354B3A-AA20-4BB2-8417-8377CB54C5D7}" dt="2021-10-03T14:52:05.090" v="2376" actId="26606"/>
          <ac:spMkLst>
            <pc:docMk/>
            <pc:sldMk cId="1571674767" sldId="303"/>
            <ac:spMk id="9" creationId="{9715DAF0-AE1B-46C9-8A6B-DB2AA05AB91D}"/>
          </ac:spMkLst>
        </pc:spChg>
        <pc:spChg chg="add del">
          <ac:chgData name="Caton, Kate" userId="071873de-697f-4b17-b81f-2e68a10b2901" providerId="ADAL" clId="{0F354B3A-AA20-4BB2-8417-8377CB54C5D7}" dt="2021-10-03T14:52:05.090" v="2376" actId="26606"/>
          <ac:spMkLst>
            <pc:docMk/>
            <pc:sldMk cId="1571674767" sldId="303"/>
            <ac:spMk id="11" creationId="{6016219D-510E-4184-9090-6D5578A87BD1}"/>
          </ac:spMkLst>
        </pc:spChg>
        <pc:spChg chg="add del">
          <ac:chgData name="Caton, Kate" userId="071873de-697f-4b17-b81f-2e68a10b2901" providerId="ADAL" clId="{0F354B3A-AA20-4BB2-8417-8377CB54C5D7}" dt="2021-10-03T14:52:05.090" v="2376" actId="26606"/>
          <ac:spMkLst>
            <pc:docMk/>
            <pc:sldMk cId="1571674767" sldId="303"/>
            <ac:spMk id="13" creationId="{AFF4A713-7B75-4B21-90D7-5AB19547C728}"/>
          </ac:spMkLst>
        </pc:spChg>
        <pc:spChg chg="add del">
          <ac:chgData name="Caton, Kate" userId="071873de-697f-4b17-b81f-2e68a10b2901" providerId="ADAL" clId="{0F354B3A-AA20-4BB2-8417-8377CB54C5D7}" dt="2021-10-03T14:52:05.090" v="2376" actId="26606"/>
          <ac:spMkLst>
            <pc:docMk/>
            <pc:sldMk cId="1571674767" sldId="303"/>
            <ac:spMk id="15" creationId="{DC631C0B-6DA6-4E57-8231-CE32B3434A7E}"/>
          </ac:spMkLst>
        </pc:spChg>
        <pc:spChg chg="add del">
          <ac:chgData name="Caton, Kate" userId="071873de-697f-4b17-b81f-2e68a10b2901" providerId="ADAL" clId="{0F354B3A-AA20-4BB2-8417-8377CB54C5D7}" dt="2021-10-03T14:52:05.090" v="2376" actId="26606"/>
          <ac:spMkLst>
            <pc:docMk/>
            <pc:sldMk cId="1571674767" sldId="303"/>
            <ac:spMk id="17" creationId="{C29501E6-A978-4A61-9689-9085AF97A53A}"/>
          </ac:spMkLst>
        </pc:spChg>
        <pc:spChg chg="add del">
          <ac:chgData name="Caton, Kate" userId="071873de-697f-4b17-b81f-2e68a10b2901" providerId="ADAL" clId="{0F354B3A-AA20-4BB2-8417-8377CB54C5D7}" dt="2021-10-03T14:54:17.633" v="2393" actId="26606"/>
          <ac:spMkLst>
            <pc:docMk/>
            <pc:sldMk cId="1571674767" sldId="303"/>
            <ac:spMk id="19" creationId="{53947E58-F088-49F1-A3D1-DEA690192E84}"/>
          </ac:spMkLst>
        </pc:spChg>
        <pc:spChg chg="add del">
          <ac:chgData name="Caton, Kate" userId="071873de-697f-4b17-b81f-2e68a10b2901" providerId="ADAL" clId="{0F354B3A-AA20-4BB2-8417-8377CB54C5D7}" dt="2021-10-03T14:54:17.633" v="2393" actId="26606"/>
          <ac:spMkLst>
            <pc:docMk/>
            <pc:sldMk cId="1571674767" sldId="303"/>
            <ac:spMk id="20" creationId="{0E30439A-8A5B-46EC-8283-9B6B031D40D0}"/>
          </ac:spMkLst>
        </pc:spChg>
        <pc:spChg chg="add del">
          <ac:chgData name="Caton, Kate" userId="071873de-697f-4b17-b81f-2e68a10b2901" providerId="ADAL" clId="{0F354B3A-AA20-4BB2-8417-8377CB54C5D7}" dt="2021-10-03T14:54:17.633" v="2393" actId="26606"/>
          <ac:spMkLst>
            <pc:docMk/>
            <pc:sldMk cId="1571674767" sldId="303"/>
            <ac:spMk id="21" creationId="{5CEAD642-85CF-4750-8432-7C80C901F001}"/>
          </ac:spMkLst>
        </pc:spChg>
        <pc:spChg chg="add del">
          <ac:chgData name="Caton, Kate" userId="071873de-697f-4b17-b81f-2e68a10b2901" providerId="ADAL" clId="{0F354B3A-AA20-4BB2-8417-8377CB54C5D7}" dt="2021-10-03T14:54:17.633" v="2393" actId="26606"/>
          <ac:spMkLst>
            <pc:docMk/>
            <pc:sldMk cId="1571674767" sldId="303"/>
            <ac:spMk id="22" creationId="{FA33EEAE-15D5-4119-8C1E-89D943F911EF}"/>
          </ac:spMkLst>
        </pc:spChg>
        <pc:spChg chg="add del">
          <ac:chgData name="Caton, Kate" userId="071873de-697f-4b17-b81f-2e68a10b2901" providerId="ADAL" clId="{0F354B3A-AA20-4BB2-8417-8377CB54C5D7}" dt="2021-10-03T14:54:17.633" v="2393" actId="26606"/>
          <ac:spMkLst>
            <pc:docMk/>
            <pc:sldMk cId="1571674767" sldId="303"/>
            <ac:spMk id="23" creationId="{730D8B3B-9B80-4025-B934-26DC7D7CD231}"/>
          </ac:spMkLst>
        </pc:spChg>
        <pc:spChg chg="add del">
          <ac:chgData name="Caton, Kate" userId="071873de-697f-4b17-b81f-2e68a10b2901" providerId="ADAL" clId="{0F354B3A-AA20-4BB2-8417-8377CB54C5D7}" dt="2021-10-03T14:54:17.633" v="2393" actId="26606"/>
          <ac:spMkLst>
            <pc:docMk/>
            <pc:sldMk cId="1571674767" sldId="303"/>
            <ac:spMk id="24" creationId="{B5A1B09C-1565-46F8-B70F-621C5EB48A09}"/>
          </ac:spMkLst>
        </pc:spChg>
        <pc:spChg chg="add del">
          <ac:chgData name="Caton, Kate" userId="071873de-697f-4b17-b81f-2e68a10b2901" providerId="ADAL" clId="{0F354B3A-AA20-4BB2-8417-8377CB54C5D7}" dt="2021-10-03T14:54:17.633" v="2393" actId="26606"/>
          <ac:spMkLst>
            <pc:docMk/>
            <pc:sldMk cId="1571674767" sldId="303"/>
            <ac:spMk id="25" creationId="{8C516CC8-80AC-446C-A56E-9F54B7210402}"/>
          </ac:spMkLst>
        </pc:spChg>
        <pc:spChg chg="add">
          <ac:chgData name="Caton, Kate" userId="071873de-697f-4b17-b81f-2e68a10b2901" providerId="ADAL" clId="{0F354B3A-AA20-4BB2-8417-8377CB54C5D7}" dt="2021-10-03T14:54:17.633" v="2393" actId="26606"/>
          <ac:spMkLst>
            <pc:docMk/>
            <pc:sldMk cId="1571674767" sldId="303"/>
            <ac:spMk id="30" creationId="{66B332A4-D438-4773-A77F-5ED49A448D9D}"/>
          </ac:spMkLst>
        </pc:spChg>
        <pc:spChg chg="add">
          <ac:chgData name="Caton, Kate" userId="071873de-697f-4b17-b81f-2e68a10b2901" providerId="ADAL" clId="{0F354B3A-AA20-4BB2-8417-8377CB54C5D7}" dt="2021-10-03T14:54:17.633" v="2393" actId="26606"/>
          <ac:spMkLst>
            <pc:docMk/>
            <pc:sldMk cId="1571674767" sldId="303"/>
            <ac:spMk id="32" creationId="{DF9AD32D-FF05-44F4-BD4D-9CEE89B71EB9}"/>
          </ac:spMkLst>
        </pc:spChg>
      </pc:sldChg>
      <pc:sldChg chg="addSp delSp modSp new mod setBg setClrOvrMap">
        <pc:chgData name="Caton, Kate" userId="071873de-697f-4b17-b81f-2e68a10b2901" providerId="ADAL" clId="{0F354B3A-AA20-4BB2-8417-8377CB54C5D7}" dt="2021-10-03T14:53:41.108" v="2389" actId="26606"/>
        <pc:sldMkLst>
          <pc:docMk/>
          <pc:sldMk cId="3179085318" sldId="304"/>
        </pc:sldMkLst>
        <pc:spChg chg="del">
          <ac:chgData name="Caton, Kate" userId="071873de-697f-4b17-b81f-2e68a10b2901" providerId="ADAL" clId="{0F354B3A-AA20-4BB2-8417-8377CB54C5D7}" dt="2021-10-03T14:53:30.281" v="2388" actId="21"/>
          <ac:spMkLst>
            <pc:docMk/>
            <pc:sldMk cId="3179085318" sldId="304"/>
            <ac:spMk id="2" creationId="{AFA10086-7979-46A6-9B2D-5377D171DE5A}"/>
          </ac:spMkLst>
        </pc:spChg>
        <pc:spChg chg="del mod">
          <ac:chgData name="Caton, Kate" userId="071873de-697f-4b17-b81f-2e68a10b2901" providerId="ADAL" clId="{0F354B3A-AA20-4BB2-8417-8377CB54C5D7}" dt="2021-10-03T14:53:41.108" v="2389" actId="26606"/>
          <ac:spMkLst>
            <pc:docMk/>
            <pc:sldMk cId="3179085318" sldId="304"/>
            <ac:spMk id="3" creationId="{AE844E19-9310-4A49-A64E-E9CD1D022342}"/>
          </ac:spMkLst>
        </pc:spChg>
        <pc:spChg chg="add">
          <ac:chgData name="Caton, Kate" userId="071873de-697f-4b17-b81f-2e68a10b2901" providerId="ADAL" clId="{0F354B3A-AA20-4BB2-8417-8377CB54C5D7}" dt="2021-10-03T14:53:41.108" v="2389" actId="26606"/>
          <ac:spMkLst>
            <pc:docMk/>
            <pc:sldMk cId="3179085318" sldId="304"/>
            <ac:spMk id="9" creationId="{A3EFF7B1-6CB7-47D1-AD37-B870CA2B2151}"/>
          </ac:spMkLst>
        </pc:spChg>
        <pc:spChg chg="add">
          <ac:chgData name="Caton, Kate" userId="071873de-697f-4b17-b81f-2e68a10b2901" providerId="ADAL" clId="{0F354B3A-AA20-4BB2-8417-8377CB54C5D7}" dt="2021-10-03T14:53:41.108" v="2389" actId="26606"/>
          <ac:spMkLst>
            <pc:docMk/>
            <pc:sldMk cId="3179085318" sldId="304"/>
            <ac:spMk id="11" creationId="{7FA2962B-21B6-4689-A95D-A8FF6ADE47F1}"/>
          </ac:spMkLst>
        </pc:spChg>
        <pc:spChg chg="add">
          <ac:chgData name="Caton, Kate" userId="071873de-697f-4b17-b81f-2e68a10b2901" providerId="ADAL" clId="{0F354B3A-AA20-4BB2-8417-8377CB54C5D7}" dt="2021-10-03T14:53:41.108" v="2389" actId="26606"/>
          <ac:spMkLst>
            <pc:docMk/>
            <pc:sldMk cId="3179085318" sldId="304"/>
            <ac:spMk id="27" creationId="{A00D2CE1-35C1-46E6-BD59-CEE668BD90F4}"/>
          </ac:spMkLst>
        </pc:spChg>
        <pc:spChg chg="add">
          <ac:chgData name="Caton, Kate" userId="071873de-697f-4b17-b81f-2e68a10b2901" providerId="ADAL" clId="{0F354B3A-AA20-4BB2-8417-8377CB54C5D7}" dt="2021-10-03T14:53:41.108" v="2389" actId="26606"/>
          <ac:spMkLst>
            <pc:docMk/>
            <pc:sldMk cId="3179085318" sldId="304"/>
            <ac:spMk id="35" creationId="{E18403B7-F2C7-4C07-8522-21C31910902C}"/>
          </ac:spMkLst>
        </pc:spChg>
        <pc:grpChg chg="add">
          <ac:chgData name="Caton, Kate" userId="071873de-697f-4b17-b81f-2e68a10b2901" providerId="ADAL" clId="{0F354B3A-AA20-4BB2-8417-8377CB54C5D7}" dt="2021-10-03T14:53:41.108" v="2389" actId="26606"/>
          <ac:grpSpMkLst>
            <pc:docMk/>
            <pc:sldMk cId="3179085318" sldId="304"/>
            <ac:grpSpMk id="13" creationId="{A745280D-ED36-41FE-8EB1-CE597C99CFE8}"/>
          </ac:grpSpMkLst>
        </pc:grpChg>
        <pc:grpChg chg="add">
          <ac:chgData name="Caton, Kate" userId="071873de-697f-4b17-b81f-2e68a10b2901" providerId="ADAL" clId="{0F354B3A-AA20-4BB2-8417-8377CB54C5D7}" dt="2021-10-03T14:53:41.108" v="2389" actId="26606"/>
          <ac:grpSpMkLst>
            <pc:docMk/>
            <pc:sldMk cId="3179085318" sldId="304"/>
            <ac:grpSpMk id="19" creationId="{80E95A5C-1E97-41C3-9DEC-245FF6DEBF1F}"/>
          </ac:grpSpMkLst>
        </pc:grpChg>
        <pc:grpChg chg="add">
          <ac:chgData name="Caton, Kate" userId="071873de-697f-4b17-b81f-2e68a10b2901" providerId="ADAL" clId="{0F354B3A-AA20-4BB2-8417-8377CB54C5D7}" dt="2021-10-03T14:53:41.108" v="2389" actId="26606"/>
          <ac:grpSpMkLst>
            <pc:docMk/>
            <pc:sldMk cId="3179085318" sldId="304"/>
            <ac:grpSpMk id="29" creationId="{A58DCE86-9AE1-46D1-96D6-04B8B3EDF6FA}"/>
          </ac:grpSpMkLst>
        </pc:grpChg>
        <pc:grpChg chg="add">
          <ac:chgData name="Caton, Kate" userId="071873de-697f-4b17-b81f-2e68a10b2901" providerId="ADAL" clId="{0F354B3A-AA20-4BB2-8417-8377CB54C5D7}" dt="2021-10-03T14:53:41.108" v="2389" actId="26606"/>
          <ac:grpSpMkLst>
            <pc:docMk/>
            <pc:sldMk cId="3179085318" sldId="304"/>
            <ac:grpSpMk id="37" creationId="{23B58CC6-A99E-43AF-A467-256F19287FB8}"/>
          </ac:grpSpMkLst>
        </pc:grpChg>
        <pc:graphicFrameChg chg="add">
          <ac:chgData name="Caton, Kate" userId="071873de-697f-4b17-b81f-2e68a10b2901" providerId="ADAL" clId="{0F354B3A-AA20-4BB2-8417-8377CB54C5D7}" dt="2021-10-03T14:53:41.108" v="2389" actId="26606"/>
          <ac:graphicFrameMkLst>
            <pc:docMk/>
            <pc:sldMk cId="3179085318" sldId="304"/>
            <ac:graphicFrameMk id="5" creationId="{CFB17183-F901-4F53-A45A-9A3DEBFF8F93}"/>
          </ac:graphicFrameMkLst>
        </pc:graphicFrameChg>
      </pc:sldChg>
      <pc:sldChg chg="addSp delSp modSp new mod setBg addAnim setClrOvrMap">
        <pc:chgData name="Caton, Kate" userId="071873de-697f-4b17-b81f-2e68a10b2901" providerId="ADAL" clId="{0F354B3A-AA20-4BB2-8417-8377CB54C5D7}" dt="2021-10-03T14:56:09.950" v="2418"/>
        <pc:sldMkLst>
          <pc:docMk/>
          <pc:sldMk cId="3550680307" sldId="305"/>
        </pc:sldMkLst>
        <pc:spChg chg="mod">
          <ac:chgData name="Caton, Kate" userId="071873de-697f-4b17-b81f-2e68a10b2901" providerId="ADAL" clId="{0F354B3A-AA20-4BB2-8417-8377CB54C5D7}" dt="2021-10-03T14:56:09.950" v="2417" actId="26606"/>
          <ac:spMkLst>
            <pc:docMk/>
            <pc:sldMk cId="3550680307" sldId="305"/>
            <ac:spMk id="2" creationId="{CECF5247-4EA5-4022-8B69-6F7B8CA15AB4}"/>
          </ac:spMkLst>
        </pc:spChg>
        <pc:spChg chg="del">
          <ac:chgData name="Caton, Kate" userId="071873de-697f-4b17-b81f-2e68a10b2901" providerId="ADAL" clId="{0F354B3A-AA20-4BB2-8417-8377CB54C5D7}" dt="2021-10-03T14:55:14.360" v="2400" actId="21"/>
          <ac:spMkLst>
            <pc:docMk/>
            <pc:sldMk cId="3550680307" sldId="305"/>
            <ac:spMk id="3" creationId="{346CA42C-34FD-4D89-9DED-FF9D00F2CC7B}"/>
          </ac:spMkLst>
        </pc:spChg>
        <pc:spChg chg="add">
          <ac:chgData name="Caton, Kate" userId="071873de-697f-4b17-b81f-2e68a10b2901" providerId="ADAL" clId="{0F354B3A-AA20-4BB2-8417-8377CB54C5D7}" dt="2021-10-03T14:56:09.950" v="2417" actId="26606"/>
          <ac:spMkLst>
            <pc:docMk/>
            <pc:sldMk cId="3550680307" sldId="305"/>
            <ac:spMk id="7" creationId="{66B332A4-D438-4773-A77F-5ED49A448D9D}"/>
          </ac:spMkLst>
        </pc:spChg>
        <pc:spChg chg="add">
          <ac:chgData name="Caton, Kate" userId="071873de-697f-4b17-b81f-2e68a10b2901" providerId="ADAL" clId="{0F354B3A-AA20-4BB2-8417-8377CB54C5D7}" dt="2021-10-03T14:56:09.950" v="2417" actId="26606"/>
          <ac:spMkLst>
            <pc:docMk/>
            <pc:sldMk cId="3550680307" sldId="305"/>
            <ac:spMk id="9" creationId="{DF9AD32D-FF05-44F4-BD4D-9CEE89B71EB9}"/>
          </ac:spMkLst>
        </pc:spChg>
      </pc:sldChg>
      <pc:sldChg chg="addSp delSp modSp new mod">
        <pc:chgData name="Caton, Kate" userId="071873de-697f-4b17-b81f-2e68a10b2901" providerId="ADAL" clId="{0F354B3A-AA20-4BB2-8417-8377CB54C5D7}" dt="2021-10-03T14:59:52.851" v="2468" actId="20577"/>
        <pc:sldMkLst>
          <pc:docMk/>
          <pc:sldMk cId="3807577383" sldId="306"/>
        </pc:sldMkLst>
        <pc:spChg chg="mod">
          <ac:chgData name="Caton, Kate" userId="071873de-697f-4b17-b81f-2e68a10b2901" providerId="ADAL" clId="{0F354B3A-AA20-4BB2-8417-8377CB54C5D7}" dt="2021-10-03T14:59:52.851" v="2468" actId="20577"/>
          <ac:spMkLst>
            <pc:docMk/>
            <pc:sldMk cId="3807577383" sldId="306"/>
            <ac:spMk id="2" creationId="{583EF86D-3E29-4E09-A933-F7FB93E7D908}"/>
          </ac:spMkLst>
        </pc:spChg>
        <pc:spChg chg="del">
          <ac:chgData name="Caton, Kate" userId="071873de-697f-4b17-b81f-2e68a10b2901" providerId="ADAL" clId="{0F354B3A-AA20-4BB2-8417-8377CB54C5D7}" dt="2021-10-03T14:57:33.390" v="2421" actId="3680"/>
          <ac:spMkLst>
            <pc:docMk/>
            <pc:sldMk cId="3807577383" sldId="306"/>
            <ac:spMk id="3" creationId="{E821AAF9-B2F3-47D6-AD5E-D24BB3DC98BD}"/>
          </ac:spMkLst>
        </pc:spChg>
        <pc:graphicFrameChg chg="add mod ord modGraphic">
          <ac:chgData name="Caton, Kate" userId="071873de-697f-4b17-b81f-2e68a10b2901" providerId="ADAL" clId="{0F354B3A-AA20-4BB2-8417-8377CB54C5D7}" dt="2021-10-03T14:58:23.597" v="2429" actId="122"/>
          <ac:graphicFrameMkLst>
            <pc:docMk/>
            <pc:sldMk cId="3807577383" sldId="306"/>
            <ac:graphicFrameMk id="4" creationId="{9E0C7ABD-31A9-40FD-969F-4F3D185C5A0D}"/>
          </ac:graphicFrameMkLst>
        </pc:graphicFrameChg>
        <pc:graphicFrameChg chg="add mod modGraphic">
          <ac:chgData name="Caton, Kate" userId="071873de-697f-4b17-b81f-2e68a10b2901" providerId="ADAL" clId="{0F354B3A-AA20-4BB2-8417-8377CB54C5D7}" dt="2021-10-03T14:59:14.602" v="2439" actId="122"/>
          <ac:graphicFrameMkLst>
            <pc:docMk/>
            <pc:sldMk cId="3807577383" sldId="306"/>
            <ac:graphicFrameMk id="5" creationId="{4494379E-B08C-43F0-A29C-39888F35DFE0}"/>
          </ac:graphicFrameMkLst>
        </pc:graphicFrameChg>
      </pc:sldChg>
      <pc:sldChg chg="addSp delSp modSp new mod setBg">
        <pc:chgData name="Caton, Kate" userId="071873de-697f-4b17-b81f-2e68a10b2901" providerId="ADAL" clId="{0F354B3A-AA20-4BB2-8417-8377CB54C5D7}" dt="2021-10-03T15:02:30.506" v="2580" actId="255"/>
        <pc:sldMkLst>
          <pc:docMk/>
          <pc:sldMk cId="2254746000" sldId="307"/>
        </pc:sldMkLst>
        <pc:spChg chg="del mod">
          <ac:chgData name="Caton, Kate" userId="071873de-697f-4b17-b81f-2e68a10b2901" providerId="ADAL" clId="{0F354B3A-AA20-4BB2-8417-8377CB54C5D7}" dt="2021-10-03T15:01:22.097" v="2573" actId="21"/>
          <ac:spMkLst>
            <pc:docMk/>
            <pc:sldMk cId="2254746000" sldId="307"/>
            <ac:spMk id="2" creationId="{00C7E093-1542-4C54-B617-E70284AE29CB}"/>
          </ac:spMkLst>
        </pc:spChg>
        <pc:spChg chg="mod">
          <ac:chgData name="Caton, Kate" userId="071873de-697f-4b17-b81f-2e68a10b2901" providerId="ADAL" clId="{0F354B3A-AA20-4BB2-8417-8377CB54C5D7}" dt="2021-10-03T15:02:30.506" v="2580" actId="255"/>
          <ac:spMkLst>
            <pc:docMk/>
            <pc:sldMk cId="2254746000" sldId="307"/>
            <ac:spMk id="3" creationId="{5FB66CF7-0B65-4773-A93F-4D46468AA548}"/>
          </ac:spMkLst>
        </pc:spChg>
        <pc:spChg chg="add">
          <ac:chgData name="Caton, Kate" userId="071873de-697f-4b17-b81f-2e68a10b2901" providerId="ADAL" clId="{0F354B3A-AA20-4BB2-8417-8377CB54C5D7}" dt="2021-10-03T15:02:04.981" v="2577" actId="26606"/>
          <ac:spMkLst>
            <pc:docMk/>
            <pc:sldMk cId="2254746000" sldId="307"/>
            <ac:spMk id="8" creationId="{4E1BEB12-92AF-4445-98AD-4C7756E7C93B}"/>
          </ac:spMkLst>
        </pc:spChg>
        <pc:spChg chg="add">
          <ac:chgData name="Caton, Kate" userId="071873de-697f-4b17-b81f-2e68a10b2901" providerId="ADAL" clId="{0F354B3A-AA20-4BB2-8417-8377CB54C5D7}" dt="2021-10-03T15:02:04.981" v="2577" actId="26606"/>
          <ac:spMkLst>
            <pc:docMk/>
            <pc:sldMk cId="2254746000" sldId="307"/>
            <ac:spMk id="10" creationId="{D0522C2C-7B5C-48A7-A969-03941E5D2E76}"/>
          </ac:spMkLst>
        </pc:spChg>
        <pc:spChg chg="add">
          <ac:chgData name="Caton, Kate" userId="071873de-697f-4b17-b81f-2e68a10b2901" providerId="ADAL" clId="{0F354B3A-AA20-4BB2-8417-8377CB54C5D7}" dt="2021-10-03T15:02:04.981" v="2577" actId="26606"/>
          <ac:spMkLst>
            <pc:docMk/>
            <pc:sldMk cId="2254746000" sldId="307"/>
            <ac:spMk id="12" creationId="{9C682A1A-5B2D-4111-BBD6-620165633E5B}"/>
          </ac:spMkLst>
        </pc:spChg>
        <pc:spChg chg="add">
          <ac:chgData name="Caton, Kate" userId="071873de-697f-4b17-b81f-2e68a10b2901" providerId="ADAL" clId="{0F354B3A-AA20-4BB2-8417-8377CB54C5D7}" dt="2021-10-03T15:02:04.981" v="2577" actId="26606"/>
          <ac:spMkLst>
            <pc:docMk/>
            <pc:sldMk cId="2254746000" sldId="307"/>
            <ac:spMk id="14" creationId="{D6EE29F2-D77F-4BD0-A20B-334D316A1C9D}"/>
          </ac:spMkLst>
        </pc:spChg>
        <pc:spChg chg="add">
          <ac:chgData name="Caton, Kate" userId="071873de-697f-4b17-b81f-2e68a10b2901" providerId="ADAL" clId="{0F354B3A-AA20-4BB2-8417-8377CB54C5D7}" dt="2021-10-03T15:02:04.981" v="2577" actId="26606"/>
          <ac:spMkLst>
            <pc:docMk/>
            <pc:sldMk cId="2254746000" sldId="307"/>
            <ac:spMk id="16" creationId="{22D09ED2-868F-42C6-866E-F92E0CEF314F}"/>
          </ac:spMkLst>
        </pc:spChg>
      </pc:sldChg>
      <pc:sldChg chg="addSp delSp modSp new mod">
        <pc:chgData name="Caton, Kate" userId="071873de-697f-4b17-b81f-2e68a10b2901" providerId="ADAL" clId="{0F354B3A-AA20-4BB2-8417-8377CB54C5D7}" dt="2021-10-03T15:08:13.156" v="2642" actId="122"/>
        <pc:sldMkLst>
          <pc:docMk/>
          <pc:sldMk cId="2444164364" sldId="308"/>
        </pc:sldMkLst>
        <pc:spChg chg="mod">
          <ac:chgData name="Caton, Kate" userId="071873de-697f-4b17-b81f-2e68a10b2901" providerId="ADAL" clId="{0F354B3A-AA20-4BB2-8417-8377CB54C5D7}" dt="2021-10-03T15:03:31.516" v="2586"/>
          <ac:spMkLst>
            <pc:docMk/>
            <pc:sldMk cId="2444164364" sldId="308"/>
            <ac:spMk id="2" creationId="{A5867620-73B3-4925-A1A4-3CA245871F13}"/>
          </ac:spMkLst>
        </pc:spChg>
        <pc:spChg chg="del">
          <ac:chgData name="Caton, Kate" userId="071873de-697f-4b17-b81f-2e68a10b2901" providerId="ADAL" clId="{0F354B3A-AA20-4BB2-8417-8377CB54C5D7}" dt="2021-10-03T15:04:53.304" v="2600" actId="21"/>
          <ac:spMkLst>
            <pc:docMk/>
            <pc:sldMk cId="2444164364" sldId="308"/>
            <ac:spMk id="3" creationId="{6AAF7D56-C604-46AC-B7D6-D59324EC3101}"/>
          </ac:spMkLst>
        </pc:spChg>
        <pc:graphicFrameChg chg="add mod modGraphic">
          <ac:chgData name="Caton, Kate" userId="071873de-697f-4b17-b81f-2e68a10b2901" providerId="ADAL" clId="{0F354B3A-AA20-4BB2-8417-8377CB54C5D7}" dt="2021-10-03T15:05:36.570" v="2606" actId="122"/>
          <ac:graphicFrameMkLst>
            <pc:docMk/>
            <pc:sldMk cId="2444164364" sldId="308"/>
            <ac:graphicFrameMk id="4" creationId="{9DA67A2E-696C-48AF-8290-6E27DA186747}"/>
          </ac:graphicFrameMkLst>
        </pc:graphicFrameChg>
        <pc:graphicFrameChg chg="add mod modGraphic">
          <ac:chgData name="Caton, Kate" userId="071873de-697f-4b17-b81f-2e68a10b2901" providerId="ADAL" clId="{0F354B3A-AA20-4BB2-8417-8377CB54C5D7}" dt="2021-10-03T15:06:37.186" v="2618" actId="122"/>
          <ac:graphicFrameMkLst>
            <pc:docMk/>
            <pc:sldMk cId="2444164364" sldId="308"/>
            <ac:graphicFrameMk id="8" creationId="{05A13217-6C2B-440D-A795-3C3218762312}"/>
          </ac:graphicFrameMkLst>
        </pc:graphicFrameChg>
        <pc:graphicFrameChg chg="add mod modGraphic">
          <ac:chgData name="Caton, Kate" userId="071873de-697f-4b17-b81f-2e68a10b2901" providerId="ADAL" clId="{0F354B3A-AA20-4BB2-8417-8377CB54C5D7}" dt="2021-10-03T15:07:30.847" v="2629" actId="122"/>
          <ac:graphicFrameMkLst>
            <pc:docMk/>
            <pc:sldMk cId="2444164364" sldId="308"/>
            <ac:graphicFrameMk id="9" creationId="{3E3992C9-5928-497B-86AA-474C15E012B9}"/>
          </ac:graphicFrameMkLst>
        </pc:graphicFrameChg>
        <pc:graphicFrameChg chg="add mod modGraphic">
          <ac:chgData name="Caton, Kate" userId="071873de-697f-4b17-b81f-2e68a10b2901" providerId="ADAL" clId="{0F354B3A-AA20-4BB2-8417-8377CB54C5D7}" dt="2021-10-03T15:08:13.156" v="2642" actId="122"/>
          <ac:graphicFrameMkLst>
            <pc:docMk/>
            <pc:sldMk cId="2444164364" sldId="308"/>
            <ac:graphicFrameMk id="10" creationId="{45E56BC2-0043-416F-8DE9-EDFB6B0A1E5C}"/>
          </ac:graphicFrameMkLst>
        </pc:graphicFrameChg>
        <pc:picChg chg="add del mod">
          <ac:chgData name="Caton, Kate" userId="071873de-697f-4b17-b81f-2e68a10b2901" providerId="ADAL" clId="{0F354B3A-AA20-4BB2-8417-8377CB54C5D7}" dt="2021-10-03T15:07:39.275" v="2630" actId="21"/>
          <ac:picMkLst>
            <pc:docMk/>
            <pc:sldMk cId="2444164364" sldId="308"/>
            <ac:picMk id="5" creationId="{8BF0402C-A8DD-48DC-999F-CDE3119A0021}"/>
          </ac:picMkLst>
        </pc:picChg>
        <pc:picChg chg="add del mod">
          <ac:chgData name="Caton, Kate" userId="071873de-697f-4b17-b81f-2e68a10b2901" providerId="ADAL" clId="{0F354B3A-AA20-4BB2-8417-8377CB54C5D7}" dt="2021-10-03T15:06:51.582" v="2619" actId="21"/>
          <ac:picMkLst>
            <pc:docMk/>
            <pc:sldMk cId="2444164364" sldId="308"/>
            <ac:picMk id="6" creationId="{D39A3A87-DA26-49E7-9E9C-EC44669BEB85}"/>
          </ac:picMkLst>
        </pc:picChg>
        <pc:picChg chg="add del mod">
          <ac:chgData name="Caton, Kate" userId="071873de-697f-4b17-b81f-2e68a10b2901" providerId="ADAL" clId="{0F354B3A-AA20-4BB2-8417-8377CB54C5D7}" dt="2021-10-03T15:05:56.224" v="2607" actId="21"/>
          <ac:picMkLst>
            <pc:docMk/>
            <pc:sldMk cId="2444164364" sldId="308"/>
            <ac:picMk id="7" creationId="{23BD4F59-A83F-45E6-A188-F20BF073D8C3}"/>
          </ac:picMkLst>
        </pc:picChg>
      </pc:sldChg>
      <pc:sldChg chg="new del">
        <pc:chgData name="Caton, Kate" userId="071873de-697f-4b17-b81f-2e68a10b2901" providerId="ADAL" clId="{0F354B3A-AA20-4BB2-8417-8377CB54C5D7}" dt="2021-10-03T15:18:14.378" v="3218" actId="2696"/>
        <pc:sldMkLst>
          <pc:docMk/>
          <pc:sldMk cId="2589458228" sldId="309"/>
        </pc:sldMkLst>
      </pc:sldChg>
      <pc:sldChg chg="addSp delSp modSp new mod setBg addAnim">
        <pc:chgData name="Caton, Kate" userId="071873de-697f-4b17-b81f-2e68a10b2901" providerId="ADAL" clId="{0F354B3A-AA20-4BB2-8417-8377CB54C5D7}" dt="2021-10-03T15:20:10.257" v="3225" actId="1076"/>
        <pc:sldMkLst>
          <pc:docMk/>
          <pc:sldMk cId="3286761803" sldId="310"/>
        </pc:sldMkLst>
        <pc:spChg chg="mod">
          <ac:chgData name="Caton, Kate" userId="071873de-697f-4b17-b81f-2e68a10b2901" providerId="ADAL" clId="{0F354B3A-AA20-4BB2-8417-8377CB54C5D7}" dt="2021-10-03T15:20:06.795" v="3224" actId="1076"/>
          <ac:spMkLst>
            <pc:docMk/>
            <pc:sldMk cId="3286761803" sldId="310"/>
            <ac:spMk id="2" creationId="{0AF450A3-08D5-4440-8C1A-7687FAFD47F3}"/>
          </ac:spMkLst>
        </pc:spChg>
        <pc:spChg chg="del">
          <ac:chgData name="Caton, Kate" userId="071873de-697f-4b17-b81f-2e68a10b2901" providerId="ADAL" clId="{0F354B3A-AA20-4BB2-8417-8377CB54C5D7}" dt="2021-10-03T15:18:08.560" v="3217" actId="21"/>
          <ac:spMkLst>
            <pc:docMk/>
            <pc:sldMk cId="3286761803" sldId="310"/>
            <ac:spMk id="3" creationId="{D6E9167D-ED04-48BF-A2F8-471BC9F62E1A}"/>
          </ac:spMkLst>
        </pc:spChg>
        <pc:spChg chg="add">
          <ac:chgData name="Caton, Kate" userId="071873de-697f-4b17-b81f-2e68a10b2901" providerId="ADAL" clId="{0F354B3A-AA20-4BB2-8417-8377CB54C5D7}" dt="2021-10-03T15:18:19.240" v="3219" actId="26606"/>
          <ac:spMkLst>
            <pc:docMk/>
            <pc:sldMk cId="3286761803" sldId="310"/>
            <ac:spMk id="7" creationId="{4E1BEB12-92AF-4445-98AD-4C7756E7C93B}"/>
          </ac:spMkLst>
        </pc:spChg>
        <pc:spChg chg="add">
          <ac:chgData name="Caton, Kate" userId="071873de-697f-4b17-b81f-2e68a10b2901" providerId="ADAL" clId="{0F354B3A-AA20-4BB2-8417-8377CB54C5D7}" dt="2021-10-03T15:18:19.240" v="3219" actId="26606"/>
          <ac:spMkLst>
            <pc:docMk/>
            <pc:sldMk cId="3286761803" sldId="310"/>
            <ac:spMk id="9" creationId="{D0522C2C-7B5C-48A7-A969-03941E5D2E76}"/>
          </ac:spMkLst>
        </pc:spChg>
        <pc:spChg chg="add">
          <ac:chgData name="Caton, Kate" userId="071873de-697f-4b17-b81f-2e68a10b2901" providerId="ADAL" clId="{0F354B3A-AA20-4BB2-8417-8377CB54C5D7}" dt="2021-10-03T15:18:19.240" v="3219" actId="26606"/>
          <ac:spMkLst>
            <pc:docMk/>
            <pc:sldMk cId="3286761803" sldId="310"/>
            <ac:spMk id="11" creationId="{9C682A1A-5B2D-4111-BBD6-620165633E5B}"/>
          </ac:spMkLst>
        </pc:spChg>
        <pc:spChg chg="add">
          <ac:chgData name="Caton, Kate" userId="071873de-697f-4b17-b81f-2e68a10b2901" providerId="ADAL" clId="{0F354B3A-AA20-4BB2-8417-8377CB54C5D7}" dt="2021-10-03T15:18:19.240" v="3219" actId="26606"/>
          <ac:spMkLst>
            <pc:docMk/>
            <pc:sldMk cId="3286761803" sldId="310"/>
            <ac:spMk id="13" creationId="{D6EE29F2-D77F-4BD0-A20B-334D316A1C9D}"/>
          </ac:spMkLst>
        </pc:spChg>
        <pc:spChg chg="add">
          <ac:chgData name="Caton, Kate" userId="071873de-697f-4b17-b81f-2e68a10b2901" providerId="ADAL" clId="{0F354B3A-AA20-4BB2-8417-8377CB54C5D7}" dt="2021-10-03T15:18:19.240" v="3219" actId="26606"/>
          <ac:spMkLst>
            <pc:docMk/>
            <pc:sldMk cId="3286761803" sldId="310"/>
            <ac:spMk id="15" creationId="{22D09ED2-868F-42C6-866E-F92E0CEF314F}"/>
          </ac:spMkLst>
        </pc:spChg>
        <pc:picChg chg="add mod">
          <ac:chgData name="Caton, Kate" userId="071873de-697f-4b17-b81f-2e68a10b2901" providerId="ADAL" clId="{0F354B3A-AA20-4BB2-8417-8377CB54C5D7}" dt="2021-10-03T15:20:10.257" v="3225" actId="1076"/>
          <ac:picMkLst>
            <pc:docMk/>
            <pc:sldMk cId="3286761803" sldId="310"/>
            <ac:picMk id="5" creationId="{6DAC449F-7B7F-469D-9F11-AD92226EF61F}"/>
          </ac:picMkLst>
        </pc:picChg>
      </pc:sldChg>
    </pc:docChg>
  </pc:docChgLst>
  <pc:docChgLst>
    <pc:chgData name="Caton, Kate" userId="S::kate.caton@taw.org.uk::071873de-697f-4b17-b81f-2e68a10b2901" providerId="AD" clId="Web-{FA329C10-10F8-1395-1911-B801F5B53D7C}"/>
    <pc:docChg chg="modSld">
      <pc:chgData name="Caton, Kate" userId="S::kate.caton@taw.org.uk::071873de-697f-4b17-b81f-2e68a10b2901" providerId="AD" clId="Web-{FA329C10-10F8-1395-1911-B801F5B53D7C}" dt="2022-09-22T09:27:55.941" v="25" actId="20577"/>
      <pc:docMkLst>
        <pc:docMk/>
      </pc:docMkLst>
      <pc:sldChg chg="modSp">
        <pc:chgData name="Caton, Kate" userId="S::kate.caton@taw.org.uk::071873de-697f-4b17-b81f-2e68a10b2901" providerId="AD" clId="Web-{FA329C10-10F8-1395-1911-B801F5B53D7C}" dt="2022-09-22T09:26:09.734" v="19" actId="20577"/>
        <pc:sldMkLst>
          <pc:docMk/>
          <pc:sldMk cId="541268619" sldId="256"/>
        </pc:sldMkLst>
        <pc:spChg chg="mod">
          <ac:chgData name="Caton, Kate" userId="S::kate.caton@taw.org.uk::071873de-697f-4b17-b81f-2e68a10b2901" providerId="AD" clId="Web-{FA329C10-10F8-1395-1911-B801F5B53D7C}" dt="2022-09-22T09:26:09.734" v="19" actId="20577"/>
          <ac:spMkLst>
            <pc:docMk/>
            <pc:sldMk cId="541268619" sldId="256"/>
            <ac:spMk id="2" creationId="{00000000-0000-0000-0000-000000000000}"/>
          </ac:spMkLst>
        </pc:spChg>
      </pc:sldChg>
      <pc:sldChg chg="modSp">
        <pc:chgData name="Caton, Kate" userId="S::kate.caton@taw.org.uk::071873de-697f-4b17-b81f-2e68a10b2901" providerId="AD" clId="Web-{FA329C10-10F8-1395-1911-B801F5B53D7C}" dt="2022-09-22T09:27:55.941" v="25" actId="20577"/>
        <pc:sldMkLst>
          <pc:docMk/>
          <pc:sldMk cId="242154449" sldId="257"/>
        </pc:sldMkLst>
        <pc:spChg chg="mod">
          <ac:chgData name="Caton, Kate" userId="S::kate.caton@taw.org.uk::071873de-697f-4b17-b81f-2e68a10b2901" providerId="AD" clId="Web-{FA329C10-10F8-1395-1911-B801F5B53D7C}" dt="2022-09-22T09:27:55.941" v="25" actId="20577"/>
          <ac:spMkLst>
            <pc:docMk/>
            <pc:sldMk cId="242154449" sldId="257"/>
            <ac:spMk id="3" creationId="{00000000-0000-0000-0000-000000000000}"/>
          </ac:spMkLst>
        </pc:spChg>
      </pc:sldChg>
    </pc:docChg>
  </pc:docChgLst>
  <pc:docChgLst>
    <pc:chgData name="Caton, Kate" userId="S::kate.caton@taw.org.uk::071873de-697f-4b17-b81f-2e68a10b2901" providerId="AD" clId="Web-{6AF263E7-9FBC-F83F-1A26-340D38F335DE}"/>
    <pc:docChg chg="delSld modSld modSection">
      <pc:chgData name="Caton, Kate" userId="S::kate.caton@taw.org.uk::071873de-697f-4b17-b81f-2e68a10b2901" providerId="AD" clId="Web-{6AF263E7-9FBC-F83F-1A26-340D38F335DE}" dt="2021-09-30T09:46:32.091" v="208" actId="14100"/>
      <pc:docMkLst>
        <pc:docMk/>
      </pc:docMkLst>
      <pc:sldChg chg="modSp">
        <pc:chgData name="Caton, Kate" userId="S::kate.caton@taw.org.uk::071873de-697f-4b17-b81f-2e68a10b2901" providerId="AD" clId="Web-{6AF263E7-9FBC-F83F-1A26-340D38F335DE}" dt="2021-09-30T09:26:22.617" v="7" actId="20577"/>
        <pc:sldMkLst>
          <pc:docMk/>
          <pc:sldMk cId="541268619" sldId="256"/>
        </pc:sldMkLst>
        <pc:spChg chg="mod">
          <ac:chgData name="Caton, Kate" userId="S::kate.caton@taw.org.uk::071873de-697f-4b17-b81f-2e68a10b2901" providerId="AD" clId="Web-{6AF263E7-9FBC-F83F-1A26-340D38F335DE}" dt="2021-09-30T09:26:22.617" v="7" actId="20577"/>
          <ac:spMkLst>
            <pc:docMk/>
            <pc:sldMk cId="541268619" sldId="256"/>
            <ac:spMk id="2" creationId="{00000000-0000-0000-0000-000000000000}"/>
          </ac:spMkLst>
        </pc:spChg>
      </pc:sldChg>
      <pc:sldChg chg="modSp">
        <pc:chgData name="Caton, Kate" userId="S::kate.caton@taw.org.uk::071873de-697f-4b17-b81f-2e68a10b2901" providerId="AD" clId="Web-{6AF263E7-9FBC-F83F-1A26-340D38F335DE}" dt="2021-09-30T09:34:13.305" v="85" actId="20577"/>
        <pc:sldMkLst>
          <pc:docMk/>
          <pc:sldMk cId="428759939" sldId="258"/>
        </pc:sldMkLst>
        <pc:spChg chg="mod">
          <ac:chgData name="Caton, Kate" userId="S::kate.caton@taw.org.uk::071873de-697f-4b17-b81f-2e68a10b2901" providerId="AD" clId="Web-{6AF263E7-9FBC-F83F-1A26-340D38F335DE}" dt="2021-09-30T09:34:13.305" v="85" actId="20577"/>
          <ac:spMkLst>
            <pc:docMk/>
            <pc:sldMk cId="428759939" sldId="258"/>
            <ac:spMk id="3" creationId="{00000000-0000-0000-0000-000000000000}"/>
          </ac:spMkLst>
        </pc:spChg>
      </pc:sldChg>
      <pc:sldChg chg="modSp">
        <pc:chgData name="Caton, Kate" userId="S::kate.caton@taw.org.uk::071873de-697f-4b17-b81f-2e68a10b2901" providerId="AD" clId="Web-{6AF263E7-9FBC-F83F-1A26-340D38F335DE}" dt="2021-09-30T09:34:36.291" v="87" actId="20577"/>
        <pc:sldMkLst>
          <pc:docMk/>
          <pc:sldMk cId="1567447946" sldId="259"/>
        </pc:sldMkLst>
        <pc:spChg chg="mod">
          <ac:chgData name="Caton, Kate" userId="S::kate.caton@taw.org.uk::071873de-697f-4b17-b81f-2e68a10b2901" providerId="AD" clId="Web-{6AF263E7-9FBC-F83F-1A26-340D38F335DE}" dt="2021-09-30T09:34:36.291" v="87" actId="20577"/>
          <ac:spMkLst>
            <pc:docMk/>
            <pc:sldMk cId="1567447946" sldId="259"/>
            <ac:spMk id="3" creationId="{00000000-0000-0000-0000-000000000000}"/>
          </ac:spMkLst>
        </pc:spChg>
      </pc:sldChg>
      <pc:sldChg chg="modSp">
        <pc:chgData name="Caton, Kate" userId="S::kate.caton@taw.org.uk::071873de-697f-4b17-b81f-2e68a10b2901" providerId="AD" clId="Web-{6AF263E7-9FBC-F83F-1A26-340D38F335DE}" dt="2021-09-30T09:26:41.274" v="9" actId="20577"/>
        <pc:sldMkLst>
          <pc:docMk/>
          <pc:sldMk cId="158111461" sldId="262"/>
        </pc:sldMkLst>
        <pc:spChg chg="mod">
          <ac:chgData name="Caton, Kate" userId="S::kate.caton@taw.org.uk::071873de-697f-4b17-b81f-2e68a10b2901" providerId="AD" clId="Web-{6AF263E7-9FBC-F83F-1A26-340D38F335DE}" dt="2021-09-30T09:26:41.274" v="9" actId="20577"/>
          <ac:spMkLst>
            <pc:docMk/>
            <pc:sldMk cId="158111461" sldId="262"/>
            <ac:spMk id="3" creationId="{00000000-0000-0000-0000-000000000000}"/>
          </ac:spMkLst>
        </pc:spChg>
      </pc:sldChg>
      <pc:sldChg chg="modSp">
        <pc:chgData name="Caton, Kate" userId="S::kate.caton@taw.org.uk::071873de-697f-4b17-b81f-2e68a10b2901" providerId="AD" clId="Web-{6AF263E7-9FBC-F83F-1A26-340D38F335DE}" dt="2021-09-30T09:36:19.611" v="116" actId="20577"/>
        <pc:sldMkLst>
          <pc:docMk/>
          <pc:sldMk cId="100484116" sldId="263"/>
        </pc:sldMkLst>
        <pc:spChg chg="mod">
          <ac:chgData name="Caton, Kate" userId="S::kate.caton@taw.org.uk::071873de-697f-4b17-b81f-2e68a10b2901" providerId="AD" clId="Web-{6AF263E7-9FBC-F83F-1A26-340D38F335DE}" dt="2021-09-30T09:36:19.611" v="116" actId="20577"/>
          <ac:spMkLst>
            <pc:docMk/>
            <pc:sldMk cId="100484116" sldId="263"/>
            <ac:spMk id="2" creationId="{00000000-0000-0000-0000-000000000000}"/>
          </ac:spMkLst>
        </pc:spChg>
      </pc:sldChg>
      <pc:sldChg chg="modSp">
        <pc:chgData name="Caton, Kate" userId="S::kate.caton@taw.org.uk::071873de-697f-4b17-b81f-2e68a10b2901" providerId="AD" clId="Web-{6AF263E7-9FBC-F83F-1A26-340D38F335DE}" dt="2021-09-30T09:41:46.165" v="187" actId="14100"/>
        <pc:sldMkLst>
          <pc:docMk/>
          <pc:sldMk cId="3398650777" sldId="264"/>
        </pc:sldMkLst>
        <pc:spChg chg="mod">
          <ac:chgData name="Caton, Kate" userId="S::kate.caton@taw.org.uk::071873de-697f-4b17-b81f-2e68a10b2901" providerId="AD" clId="Web-{6AF263E7-9FBC-F83F-1A26-340D38F335DE}" dt="2021-09-30T09:41:46.165" v="187" actId="14100"/>
          <ac:spMkLst>
            <pc:docMk/>
            <pc:sldMk cId="3398650777" sldId="264"/>
            <ac:spMk id="2" creationId="{00000000-0000-0000-0000-000000000000}"/>
          </ac:spMkLst>
        </pc:spChg>
      </pc:sldChg>
      <pc:sldChg chg="addSp modSp">
        <pc:chgData name="Caton, Kate" userId="S::kate.caton@taw.org.uk::071873de-697f-4b17-b81f-2e68a10b2901" providerId="AD" clId="Web-{6AF263E7-9FBC-F83F-1A26-340D38F335DE}" dt="2021-09-30T09:46:32.091" v="208" actId="14100"/>
        <pc:sldMkLst>
          <pc:docMk/>
          <pc:sldMk cId="4153144976" sldId="277"/>
        </pc:sldMkLst>
        <pc:spChg chg="mod">
          <ac:chgData name="Caton, Kate" userId="S::kate.caton@taw.org.uk::071873de-697f-4b17-b81f-2e68a10b2901" providerId="AD" clId="Web-{6AF263E7-9FBC-F83F-1A26-340D38F335DE}" dt="2021-09-30T09:44:44.208" v="206" actId="20577"/>
          <ac:spMkLst>
            <pc:docMk/>
            <pc:sldMk cId="4153144976" sldId="277"/>
            <ac:spMk id="3" creationId="{00000000-0000-0000-0000-000000000000}"/>
          </ac:spMkLst>
        </pc:spChg>
        <pc:picChg chg="add mod">
          <ac:chgData name="Caton, Kate" userId="S::kate.caton@taw.org.uk::071873de-697f-4b17-b81f-2e68a10b2901" providerId="AD" clId="Web-{6AF263E7-9FBC-F83F-1A26-340D38F335DE}" dt="2021-09-30T09:46:32.091" v="208" actId="14100"/>
          <ac:picMkLst>
            <pc:docMk/>
            <pc:sldMk cId="4153144976" sldId="277"/>
            <ac:picMk id="2" creationId="{0821DFBD-6A85-4CC8-9BB1-83AA863F0EF8}"/>
          </ac:picMkLst>
        </pc:picChg>
      </pc:sldChg>
      <pc:sldChg chg="modSp del">
        <pc:chgData name="Caton, Kate" userId="S::kate.caton@taw.org.uk::071873de-697f-4b17-b81f-2e68a10b2901" providerId="AD" clId="Web-{6AF263E7-9FBC-F83F-1A26-340D38F335DE}" dt="2021-09-30T09:42:45.544" v="192"/>
        <pc:sldMkLst>
          <pc:docMk/>
          <pc:sldMk cId="1629741643" sldId="278"/>
        </pc:sldMkLst>
        <pc:spChg chg="mod">
          <ac:chgData name="Caton, Kate" userId="S::kate.caton@taw.org.uk::071873de-697f-4b17-b81f-2e68a10b2901" providerId="AD" clId="Web-{6AF263E7-9FBC-F83F-1A26-340D38F335DE}" dt="2021-09-30T09:42:22.902" v="191" actId="20577"/>
          <ac:spMkLst>
            <pc:docMk/>
            <pc:sldMk cId="1629741643" sldId="278"/>
            <ac:spMk id="2" creationId="{00000000-0000-0000-0000-000000000000}"/>
          </ac:spMkLst>
        </pc:spChg>
      </pc:sldChg>
      <pc:sldChg chg="modSp">
        <pc:chgData name="Caton, Kate" userId="S::kate.caton@taw.org.uk::071873de-697f-4b17-b81f-2e68a10b2901" providerId="AD" clId="Web-{6AF263E7-9FBC-F83F-1A26-340D38F335DE}" dt="2021-09-30T09:35:38.280" v="114" actId="20577"/>
        <pc:sldMkLst>
          <pc:docMk/>
          <pc:sldMk cId="680509893" sldId="290"/>
        </pc:sldMkLst>
        <pc:spChg chg="mod">
          <ac:chgData name="Caton, Kate" userId="S::kate.caton@taw.org.uk::071873de-697f-4b17-b81f-2e68a10b2901" providerId="AD" clId="Web-{6AF263E7-9FBC-F83F-1A26-340D38F335DE}" dt="2021-09-30T09:35:38.280" v="114" actId="20577"/>
          <ac:spMkLst>
            <pc:docMk/>
            <pc:sldMk cId="680509893" sldId="290"/>
            <ac:spMk id="3" creationId="{00000000-0000-0000-0000-000000000000}"/>
          </ac:spMkLst>
        </pc:spChg>
      </pc:sldChg>
      <pc:sldChg chg="modSp">
        <pc:chgData name="Caton, Kate" userId="S::kate.caton@taw.org.uk::071873de-697f-4b17-b81f-2e68a10b2901" providerId="AD" clId="Web-{6AF263E7-9FBC-F83F-1A26-340D38F335DE}" dt="2021-09-30T09:30:57.917" v="43" actId="20577"/>
        <pc:sldMkLst>
          <pc:docMk/>
          <pc:sldMk cId="584433221" sldId="292"/>
        </pc:sldMkLst>
        <pc:spChg chg="mod">
          <ac:chgData name="Caton, Kate" userId="S::kate.caton@taw.org.uk::071873de-697f-4b17-b81f-2e68a10b2901" providerId="AD" clId="Web-{6AF263E7-9FBC-F83F-1A26-340D38F335DE}" dt="2021-09-30T09:30:57.917" v="43" actId="20577"/>
          <ac:spMkLst>
            <pc:docMk/>
            <pc:sldMk cId="584433221" sldId="292"/>
            <ac:spMk id="2" creationId="{00000000-0000-0000-0000-000000000000}"/>
          </ac:spMkLst>
        </pc:spChg>
      </pc:sldChg>
      <pc:sldChg chg="modSp del">
        <pc:chgData name="Caton, Kate" userId="S::kate.caton@taw.org.uk::071873de-697f-4b17-b81f-2e68a10b2901" providerId="AD" clId="Web-{6AF263E7-9FBC-F83F-1A26-340D38F335DE}" dt="2021-09-30T09:40:17.893" v="121"/>
        <pc:sldMkLst>
          <pc:docMk/>
          <pc:sldMk cId="3283994768" sldId="293"/>
        </pc:sldMkLst>
        <pc:spChg chg="mod">
          <ac:chgData name="Caton, Kate" userId="S::kate.caton@taw.org.uk::071873de-697f-4b17-b81f-2e68a10b2901" providerId="AD" clId="Web-{6AF263E7-9FBC-F83F-1A26-340D38F335DE}" dt="2021-09-30T09:40:12.330" v="120" actId="20577"/>
          <ac:spMkLst>
            <pc:docMk/>
            <pc:sldMk cId="3283994768" sldId="293"/>
            <ac:spMk id="2" creationId="{00000000-0000-0000-0000-000000000000}"/>
          </ac:spMkLst>
        </pc:spChg>
      </pc:sldChg>
      <pc:sldChg chg="addSp modSp">
        <pc:chgData name="Caton, Kate" userId="S::kate.caton@taw.org.uk::071873de-697f-4b17-b81f-2e68a10b2901" providerId="AD" clId="Web-{6AF263E7-9FBC-F83F-1A26-340D38F335DE}" dt="2021-09-30T09:40:32.566" v="127" actId="20577"/>
        <pc:sldMkLst>
          <pc:docMk/>
          <pc:sldMk cId="2703773525" sldId="296"/>
        </pc:sldMkLst>
        <pc:spChg chg="mod">
          <ac:chgData name="Caton, Kate" userId="S::kate.caton@taw.org.uk::071873de-697f-4b17-b81f-2e68a10b2901" providerId="AD" clId="Web-{6AF263E7-9FBC-F83F-1A26-340D38F335DE}" dt="2021-09-30T09:40:32.566" v="127" actId="20577"/>
          <ac:spMkLst>
            <pc:docMk/>
            <pc:sldMk cId="2703773525" sldId="296"/>
            <ac:spMk id="2" creationId="{00000000-0000-0000-0000-000000000000}"/>
          </ac:spMkLst>
        </pc:spChg>
        <pc:spChg chg="add">
          <ac:chgData name="Caton, Kate" userId="S::kate.caton@taw.org.uk::071873de-697f-4b17-b81f-2e68a10b2901" providerId="AD" clId="Web-{6AF263E7-9FBC-F83F-1A26-340D38F335DE}" dt="2021-09-30T09:40:23.815" v="122"/>
          <ac:spMkLst>
            <pc:docMk/>
            <pc:sldMk cId="2703773525" sldId="296"/>
            <ac:spMk id="3" creationId="{B03BEA9D-DE52-44AF-B2C0-F5696126F6DF}"/>
          </ac:spMkLst>
        </pc:spChg>
      </pc:sldChg>
      <pc:sldChg chg="delSp del">
        <pc:chgData name="Caton, Kate" userId="S::kate.caton@taw.org.uk::071873de-697f-4b17-b81f-2e68a10b2901" providerId="AD" clId="Web-{6AF263E7-9FBC-F83F-1A26-340D38F335DE}" dt="2021-09-30T09:32:25.173" v="45"/>
        <pc:sldMkLst>
          <pc:docMk/>
          <pc:sldMk cId="3260229567" sldId="297"/>
        </pc:sldMkLst>
        <pc:picChg chg="del">
          <ac:chgData name="Caton, Kate" userId="S::kate.caton@taw.org.uk::071873de-697f-4b17-b81f-2e68a10b2901" providerId="AD" clId="Web-{6AF263E7-9FBC-F83F-1A26-340D38F335DE}" dt="2021-09-30T09:31:07.996" v="44"/>
          <ac:picMkLst>
            <pc:docMk/>
            <pc:sldMk cId="3260229567" sldId="297"/>
            <ac:picMk id="2" creationId="{00000000-0000-0000-0000-000000000000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highercallprimary.co.uk/" TargetMode="Externa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www.highercallprimary.co.uk/" TargetMode="External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3C963F-48F1-4F5A-AD3B-44104BA6FE4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18202B1-132A-42C4-9BCA-BD61BAD8B19F}">
      <dgm:prSet/>
      <dgm:spPr/>
      <dgm:t>
        <a:bodyPr/>
        <a:lstStyle/>
        <a:p>
          <a:r>
            <a:rPr lang="en-US"/>
            <a:t>By the end of their Reception year the children should be able to:</a:t>
          </a:r>
        </a:p>
      </dgm:t>
    </dgm:pt>
    <dgm:pt modelId="{D5BD46DC-5E28-4855-A36A-CAA91D44E69F}" type="parTrans" cxnId="{D0BAAE61-6434-40F1-8593-2E2D393BF479}">
      <dgm:prSet/>
      <dgm:spPr/>
      <dgm:t>
        <a:bodyPr/>
        <a:lstStyle/>
        <a:p>
          <a:endParaRPr lang="en-US"/>
        </a:p>
      </dgm:t>
    </dgm:pt>
    <dgm:pt modelId="{69C289C3-83E1-40FC-981A-E9A3A91DD232}" type="sibTrans" cxnId="{D0BAAE61-6434-40F1-8593-2E2D393BF479}">
      <dgm:prSet/>
      <dgm:spPr/>
      <dgm:t>
        <a:bodyPr/>
        <a:lstStyle/>
        <a:p>
          <a:endParaRPr lang="en-US"/>
        </a:p>
      </dgm:t>
    </dgm:pt>
    <dgm:pt modelId="{40CC38A0-9E66-4836-B31F-04368F8DDDC7}">
      <dgm:prSet/>
      <dgm:spPr/>
      <dgm:t>
        <a:bodyPr/>
        <a:lstStyle/>
        <a:p>
          <a:r>
            <a:rPr lang="en-US"/>
            <a:t>Say a sound for each letter of the alphabet and at least 10 digraphs</a:t>
          </a:r>
        </a:p>
      </dgm:t>
    </dgm:pt>
    <dgm:pt modelId="{80F939BC-DD5E-4B8D-BFCC-4FB22BE336B4}" type="parTrans" cxnId="{4C89EA9E-6D13-427B-A181-F8B95879E956}">
      <dgm:prSet/>
      <dgm:spPr/>
      <dgm:t>
        <a:bodyPr/>
        <a:lstStyle/>
        <a:p>
          <a:endParaRPr lang="en-US"/>
        </a:p>
      </dgm:t>
    </dgm:pt>
    <dgm:pt modelId="{4E2578F7-6AD4-472E-BEC0-B06FCADF294E}" type="sibTrans" cxnId="{4C89EA9E-6D13-427B-A181-F8B95879E956}">
      <dgm:prSet/>
      <dgm:spPr/>
      <dgm:t>
        <a:bodyPr/>
        <a:lstStyle/>
        <a:p>
          <a:endParaRPr lang="en-US"/>
        </a:p>
      </dgm:t>
    </dgm:pt>
    <dgm:pt modelId="{96131877-0EC1-43CF-BC67-BAED7142222C}">
      <dgm:prSet/>
      <dgm:spPr/>
      <dgm:t>
        <a:bodyPr/>
        <a:lstStyle/>
        <a:p>
          <a:r>
            <a:rPr lang="en-US"/>
            <a:t>Read words consistent with their phonic knowledge by sound blending.</a:t>
          </a:r>
        </a:p>
      </dgm:t>
    </dgm:pt>
    <dgm:pt modelId="{766BF799-F032-4E32-B8FC-B6F72E13A729}" type="parTrans" cxnId="{067D14A6-4A68-4211-B84C-278D686BC884}">
      <dgm:prSet/>
      <dgm:spPr/>
      <dgm:t>
        <a:bodyPr/>
        <a:lstStyle/>
        <a:p>
          <a:endParaRPr lang="en-US"/>
        </a:p>
      </dgm:t>
    </dgm:pt>
    <dgm:pt modelId="{02DB94FC-7F69-44FF-B9A6-BD9588DC5835}" type="sibTrans" cxnId="{067D14A6-4A68-4211-B84C-278D686BC884}">
      <dgm:prSet/>
      <dgm:spPr/>
      <dgm:t>
        <a:bodyPr/>
        <a:lstStyle/>
        <a:p>
          <a:endParaRPr lang="en-US"/>
        </a:p>
      </dgm:t>
    </dgm:pt>
    <dgm:pt modelId="{BED65E3D-A18F-43DC-BF25-190B1049188D}">
      <dgm:prSet/>
      <dgm:spPr/>
      <dgm:t>
        <a:bodyPr/>
        <a:lstStyle/>
        <a:p>
          <a:r>
            <a:rPr lang="en-US"/>
            <a:t>Read aloud simple sentences and books that are consistent with their phonic knowledge, including some common exception words.</a:t>
          </a:r>
        </a:p>
      </dgm:t>
    </dgm:pt>
    <dgm:pt modelId="{586E79DC-BA59-4F71-8A7A-EBC58D11C204}" type="parTrans" cxnId="{91CC0F1B-751B-4424-A6F3-B1BAA4563820}">
      <dgm:prSet/>
      <dgm:spPr/>
      <dgm:t>
        <a:bodyPr/>
        <a:lstStyle/>
        <a:p>
          <a:endParaRPr lang="en-US"/>
        </a:p>
      </dgm:t>
    </dgm:pt>
    <dgm:pt modelId="{685A6CBD-6344-4E5B-B6DC-38FFD81380D7}" type="sibTrans" cxnId="{91CC0F1B-751B-4424-A6F3-B1BAA4563820}">
      <dgm:prSet/>
      <dgm:spPr/>
      <dgm:t>
        <a:bodyPr/>
        <a:lstStyle/>
        <a:p>
          <a:endParaRPr lang="en-US"/>
        </a:p>
      </dgm:t>
    </dgm:pt>
    <dgm:pt modelId="{405265B4-A64C-4E27-8215-8922641D0FC4}" type="pres">
      <dgm:prSet presAssocID="{F83C963F-48F1-4F5A-AD3B-44104BA6FE41}" presName="linear" presStyleCnt="0">
        <dgm:presLayoutVars>
          <dgm:animLvl val="lvl"/>
          <dgm:resizeHandles val="exact"/>
        </dgm:presLayoutVars>
      </dgm:prSet>
      <dgm:spPr/>
    </dgm:pt>
    <dgm:pt modelId="{DFE4DA53-933E-465B-B6CE-F95053CF07C5}" type="pres">
      <dgm:prSet presAssocID="{B18202B1-132A-42C4-9BCA-BD61BAD8B19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CF370FC-FF1D-446F-81AC-911BDE62EDD4}" type="pres">
      <dgm:prSet presAssocID="{69C289C3-83E1-40FC-981A-E9A3A91DD232}" presName="spacer" presStyleCnt="0"/>
      <dgm:spPr/>
    </dgm:pt>
    <dgm:pt modelId="{B413B08A-F946-401A-AD98-2CB3D9A68A10}" type="pres">
      <dgm:prSet presAssocID="{40CC38A0-9E66-4836-B31F-04368F8DDDC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68A214D-074D-40A7-907D-625AF5E40BEB}" type="pres">
      <dgm:prSet presAssocID="{4E2578F7-6AD4-472E-BEC0-B06FCADF294E}" presName="spacer" presStyleCnt="0"/>
      <dgm:spPr/>
    </dgm:pt>
    <dgm:pt modelId="{B94107BC-4E08-4017-B2BA-F335EFA409D5}" type="pres">
      <dgm:prSet presAssocID="{96131877-0EC1-43CF-BC67-BAED7142222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683C81B-4F03-454C-A438-E3F918A6C201}" type="pres">
      <dgm:prSet presAssocID="{02DB94FC-7F69-44FF-B9A6-BD9588DC5835}" presName="spacer" presStyleCnt="0"/>
      <dgm:spPr/>
    </dgm:pt>
    <dgm:pt modelId="{A978FFBA-583D-4715-9E12-5F605234384A}" type="pres">
      <dgm:prSet presAssocID="{BED65E3D-A18F-43DC-BF25-190B1049188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1CC0F1B-751B-4424-A6F3-B1BAA4563820}" srcId="{F83C963F-48F1-4F5A-AD3B-44104BA6FE41}" destId="{BED65E3D-A18F-43DC-BF25-190B1049188D}" srcOrd="3" destOrd="0" parTransId="{586E79DC-BA59-4F71-8A7A-EBC58D11C204}" sibTransId="{685A6CBD-6344-4E5B-B6DC-38FFD81380D7}"/>
    <dgm:cxn modelId="{6078D05E-FB7D-46F7-8909-8C07BCD56E29}" type="presOf" srcId="{BED65E3D-A18F-43DC-BF25-190B1049188D}" destId="{A978FFBA-583D-4715-9E12-5F605234384A}" srcOrd="0" destOrd="0" presId="urn:microsoft.com/office/officeart/2005/8/layout/vList2"/>
    <dgm:cxn modelId="{D0BAAE61-6434-40F1-8593-2E2D393BF479}" srcId="{F83C963F-48F1-4F5A-AD3B-44104BA6FE41}" destId="{B18202B1-132A-42C4-9BCA-BD61BAD8B19F}" srcOrd="0" destOrd="0" parTransId="{D5BD46DC-5E28-4855-A36A-CAA91D44E69F}" sibTransId="{69C289C3-83E1-40FC-981A-E9A3A91DD232}"/>
    <dgm:cxn modelId="{7BF7356F-9A9D-4D77-8C75-048B91BA0675}" type="presOf" srcId="{96131877-0EC1-43CF-BC67-BAED7142222C}" destId="{B94107BC-4E08-4017-B2BA-F335EFA409D5}" srcOrd="0" destOrd="0" presId="urn:microsoft.com/office/officeart/2005/8/layout/vList2"/>
    <dgm:cxn modelId="{973F0685-94CE-436D-A4F4-55317D9D8AC2}" type="presOf" srcId="{F83C963F-48F1-4F5A-AD3B-44104BA6FE41}" destId="{405265B4-A64C-4E27-8215-8922641D0FC4}" srcOrd="0" destOrd="0" presId="urn:microsoft.com/office/officeart/2005/8/layout/vList2"/>
    <dgm:cxn modelId="{4C89EA9E-6D13-427B-A181-F8B95879E956}" srcId="{F83C963F-48F1-4F5A-AD3B-44104BA6FE41}" destId="{40CC38A0-9E66-4836-B31F-04368F8DDDC7}" srcOrd="1" destOrd="0" parTransId="{80F939BC-DD5E-4B8D-BFCC-4FB22BE336B4}" sibTransId="{4E2578F7-6AD4-472E-BEC0-B06FCADF294E}"/>
    <dgm:cxn modelId="{9E35459F-DC1D-44BA-B478-6A8F1468EE7B}" type="presOf" srcId="{B18202B1-132A-42C4-9BCA-BD61BAD8B19F}" destId="{DFE4DA53-933E-465B-B6CE-F95053CF07C5}" srcOrd="0" destOrd="0" presId="urn:microsoft.com/office/officeart/2005/8/layout/vList2"/>
    <dgm:cxn modelId="{067D14A6-4A68-4211-B84C-278D686BC884}" srcId="{F83C963F-48F1-4F5A-AD3B-44104BA6FE41}" destId="{96131877-0EC1-43CF-BC67-BAED7142222C}" srcOrd="2" destOrd="0" parTransId="{766BF799-F032-4E32-B8FC-B6F72E13A729}" sibTransId="{02DB94FC-7F69-44FF-B9A6-BD9588DC5835}"/>
    <dgm:cxn modelId="{AA195DBB-EEF3-4C0A-A704-6E30874B61C6}" type="presOf" srcId="{40CC38A0-9E66-4836-B31F-04368F8DDDC7}" destId="{B413B08A-F946-401A-AD98-2CB3D9A68A10}" srcOrd="0" destOrd="0" presId="urn:microsoft.com/office/officeart/2005/8/layout/vList2"/>
    <dgm:cxn modelId="{EE2B8DD0-F682-4015-AECA-9EF1D2AFF82B}" type="presParOf" srcId="{405265B4-A64C-4E27-8215-8922641D0FC4}" destId="{DFE4DA53-933E-465B-B6CE-F95053CF07C5}" srcOrd="0" destOrd="0" presId="urn:microsoft.com/office/officeart/2005/8/layout/vList2"/>
    <dgm:cxn modelId="{26075FB3-D857-420F-B52A-F556BD2F8D7E}" type="presParOf" srcId="{405265B4-A64C-4E27-8215-8922641D0FC4}" destId="{4CF370FC-FF1D-446F-81AC-911BDE62EDD4}" srcOrd="1" destOrd="0" presId="urn:microsoft.com/office/officeart/2005/8/layout/vList2"/>
    <dgm:cxn modelId="{84836DC9-D7EB-42A1-9CD3-25190041C933}" type="presParOf" srcId="{405265B4-A64C-4E27-8215-8922641D0FC4}" destId="{B413B08A-F946-401A-AD98-2CB3D9A68A10}" srcOrd="2" destOrd="0" presId="urn:microsoft.com/office/officeart/2005/8/layout/vList2"/>
    <dgm:cxn modelId="{9C9CE4A9-729C-4AFE-B789-311AF341446D}" type="presParOf" srcId="{405265B4-A64C-4E27-8215-8922641D0FC4}" destId="{068A214D-074D-40A7-907D-625AF5E40BEB}" srcOrd="3" destOrd="0" presId="urn:microsoft.com/office/officeart/2005/8/layout/vList2"/>
    <dgm:cxn modelId="{27BD6724-0C64-4994-9C8D-2E2018297A3E}" type="presParOf" srcId="{405265B4-A64C-4E27-8215-8922641D0FC4}" destId="{B94107BC-4E08-4017-B2BA-F335EFA409D5}" srcOrd="4" destOrd="0" presId="urn:microsoft.com/office/officeart/2005/8/layout/vList2"/>
    <dgm:cxn modelId="{1C39B559-1D66-4612-8F65-9A93EACCF49C}" type="presParOf" srcId="{405265B4-A64C-4E27-8215-8922641D0FC4}" destId="{D683C81B-4F03-454C-A438-E3F918A6C201}" srcOrd="5" destOrd="0" presId="urn:microsoft.com/office/officeart/2005/8/layout/vList2"/>
    <dgm:cxn modelId="{C3B99AD8-F83C-461D-8230-60E30334EE8F}" type="presParOf" srcId="{405265B4-A64C-4E27-8215-8922641D0FC4}" destId="{A978FFBA-583D-4715-9E12-5F605234384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BCE85C-D288-41DF-85BE-7E0E75A0AA6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765FD23-EC56-4115-A445-64BD8BD5F3E5}">
      <dgm:prSet/>
      <dgm:spPr/>
      <dgm:t>
        <a:bodyPr/>
        <a:lstStyle/>
        <a:p>
          <a:r>
            <a:rPr lang="en-GB"/>
            <a:t>Daily session.</a:t>
          </a:r>
          <a:endParaRPr lang="en-US"/>
        </a:p>
      </dgm:t>
    </dgm:pt>
    <dgm:pt modelId="{9F22DD71-90C3-4729-8221-08C01F0EA988}" type="parTrans" cxnId="{E850A556-DDD2-4534-BB55-AAB1A36FD89D}">
      <dgm:prSet/>
      <dgm:spPr/>
      <dgm:t>
        <a:bodyPr/>
        <a:lstStyle/>
        <a:p>
          <a:endParaRPr lang="en-US"/>
        </a:p>
      </dgm:t>
    </dgm:pt>
    <dgm:pt modelId="{36F6846C-AFA9-434C-A192-9CB9D5C9C39F}" type="sibTrans" cxnId="{E850A556-DDD2-4534-BB55-AAB1A36FD89D}">
      <dgm:prSet/>
      <dgm:spPr/>
      <dgm:t>
        <a:bodyPr/>
        <a:lstStyle/>
        <a:p>
          <a:endParaRPr lang="en-US"/>
        </a:p>
      </dgm:t>
    </dgm:pt>
    <dgm:pt modelId="{AA8FDD47-A925-4A06-9CD4-34A6169D6837}">
      <dgm:prSet/>
      <dgm:spPr/>
      <dgm:t>
        <a:bodyPr/>
        <a:lstStyle/>
        <a:p>
          <a:r>
            <a:rPr lang="en-GB"/>
            <a:t>Articulation of phonemes </a:t>
          </a:r>
          <a:r>
            <a:rPr lang="en-GB">
              <a:hlinkClick xmlns:r="http://schemas.openxmlformats.org/officeDocument/2006/relationships" r:id="rId1"/>
            </a:rPr>
            <a:t>http://www.highercallprimary.co.uk/</a:t>
          </a:r>
          <a:endParaRPr lang="en-US"/>
        </a:p>
      </dgm:t>
    </dgm:pt>
    <dgm:pt modelId="{190C5F27-BDEF-4B07-9C05-3EA2DE226F92}" type="parTrans" cxnId="{FB53FDCA-2F30-44C9-B985-C5018E2F7EBD}">
      <dgm:prSet/>
      <dgm:spPr/>
      <dgm:t>
        <a:bodyPr/>
        <a:lstStyle/>
        <a:p>
          <a:endParaRPr lang="en-US"/>
        </a:p>
      </dgm:t>
    </dgm:pt>
    <dgm:pt modelId="{6FA1D4EA-230F-45C5-9C01-A38DECA3B781}" type="sibTrans" cxnId="{FB53FDCA-2F30-44C9-B985-C5018E2F7EBD}">
      <dgm:prSet/>
      <dgm:spPr/>
      <dgm:t>
        <a:bodyPr/>
        <a:lstStyle/>
        <a:p>
          <a:endParaRPr lang="en-US"/>
        </a:p>
      </dgm:t>
    </dgm:pt>
    <dgm:pt modelId="{C39FD41A-1A04-4BA2-9451-E701742F9BA1}">
      <dgm:prSet/>
      <dgm:spPr/>
      <dgm:t>
        <a:bodyPr/>
        <a:lstStyle/>
        <a:p>
          <a:r>
            <a:rPr lang="en-GB" u="sng"/>
            <a:t>Phase 1 </a:t>
          </a:r>
          <a:r>
            <a:rPr lang="en-GB"/>
            <a:t>– sound discrimination, rhythm and rhyme, alliteration, voice sounds and oral blending and segmenting.</a:t>
          </a:r>
          <a:endParaRPr lang="en-US"/>
        </a:p>
      </dgm:t>
    </dgm:pt>
    <dgm:pt modelId="{F396861B-4E20-4BE6-8631-B1DFD836203D}" type="parTrans" cxnId="{F7E78CDA-3501-4238-9D64-EB8D89B23D8C}">
      <dgm:prSet/>
      <dgm:spPr/>
      <dgm:t>
        <a:bodyPr/>
        <a:lstStyle/>
        <a:p>
          <a:endParaRPr lang="en-US"/>
        </a:p>
      </dgm:t>
    </dgm:pt>
    <dgm:pt modelId="{C9E77E81-6E4E-4CC6-9893-E78D62F9E0D2}" type="sibTrans" cxnId="{F7E78CDA-3501-4238-9D64-EB8D89B23D8C}">
      <dgm:prSet/>
      <dgm:spPr/>
      <dgm:t>
        <a:bodyPr/>
        <a:lstStyle/>
        <a:p>
          <a:endParaRPr lang="en-US"/>
        </a:p>
      </dgm:t>
    </dgm:pt>
    <dgm:pt modelId="{C2E46086-328D-4C16-9C0E-C6C0ED60883E}">
      <dgm:prSet/>
      <dgm:spPr/>
      <dgm:t>
        <a:bodyPr/>
        <a:lstStyle/>
        <a:p>
          <a:r>
            <a:rPr lang="en-GB" u="sng"/>
            <a:t>Phase 2 </a:t>
          </a:r>
          <a:r>
            <a:rPr lang="en-GB"/>
            <a:t>– letters s, a, t, p, i, n, m, d, g, o, c, k, ck, e, u, r, h, b, f, ff, l, ll, ss</a:t>
          </a:r>
          <a:endParaRPr lang="en-US"/>
        </a:p>
      </dgm:t>
    </dgm:pt>
    <dgm:pt modelId="{27CE10A9-1094-42F2-A4C3-1CF05BA20F5E}" type="parTrans" cxnId="{3F547C88-6206-4E9D-98A4-35975AE0C4C3}">
      <dgm:prSet/>
      <dgm:spPr/>
      <dgm:t>
        <a:bodyPr/>
        <a:lstStyle/>
        <a:p>
          <a:endParaRPr lang="en-US"/>
        </a:p>
      </dgm:t>
    </dgm:pt>
    <dgm:pt modelId="{B879F2D4-FBAF-4400-92EB-EC7265D3E96E}" type="sibTrans" cxnId="{3F547C88-6206-4E9D-98A4-35975AE0C4C3}">
      <dgm:prSet/>
      <dgm:spPr/>
      <dgm:t>
        <a:bodyPr/>
        <a:lstStyle/>
        <a:p>
          <a:endParaRPr lang="en-US"/>
        </a:p>
      </dgm:t>
    </dgm:pt>
    <dgm:pt modelId="{0F490728-7506-4A21-AABF-8375FCFAA067}">
      <dgm:prSet/>
      <dgm:spPr/>
      <dgm:t>
        <a:bodyPr/>
        <a:lstStyle/>
        <a:p>
          <a:r>
            <a:rPr lang="en-GB" u="sng"/>
            <a:t>Phase 3 </a:t>
          </a:r>
          <a:r>
            <a:rPr lang="en-GB"/>
            <a:t>– ch, sh, th, ng, ai, ee, igh, oa, oo, ar, or, ur, ow, oi, ear, air, ure, er</a:t>
          </a:r>
          <a:endParaRPr lang="en-US"/>
        </a:p>
      </dgm:t>
    </dgm:pt>
    <dgm:pt modelId="{3BC3B0E4-B850-4114-A3AD-ECF016A31DA2}" type="parTrans" cxnId="{CA940213-2DAC-4DA0-8B02-8B73179E3468}">
      <dgm:prSet/>
      <dgm:spPr/>
      <dgm:t>
        <a:bodyPr/>
        <a:lstStyle/>
        <a:p>
          <a:endParaRPr lang="en-US"/>
        </a:p>
      </dgm:t>
    </dgm:pt>
    <dgm:pt modelId="{570D3EAE-91E4-4298-B1AF-F6C08BC4C2A9}" type="sibTrans" cxnId="{CA940213-2DAC-4DA0-8B02-8B73179E3468}">
      <dgm:prSet/>
      <dgm:spPr/>
      <dgm:t>
        <a:bodyPr/>
        <a:lstStyle/>
        <a:p>
          <a:endParaRPr lang="en-US"/>
        </a:p>
      </dgm:t>
    </dgm:pt>
    <dgm:pt modelId="{D6EEA8F1-0AE0-42A0-8576-8880682B420A}">
      <dgm:prSet/>
      <dgm:spPr/>
      <dgm:t>
        <a:bodyPr/>
        <a:lstStyle/>
        <a:p>
          <a:r>
            <a:rPr lang="en-GB" u="sng"/>
            <a:t>Phase 4 </a:t>
          </a:r>
          <a:r>
            <a:rPr lang="en-GB"/>
            <a:t>– tricky words, building CVC, CVCC, CCVC words.</a:t>
          </a:r>
          <a:endParaRPr lang="en-US"/>
        </a:p>
      </dgm:t>
    </dgm:pt>
    <dgm:pt modelId="{19F669C5-440F-45A9-90EB-6F0BC9A22BC8}" type="parTrans" cxnId="{40425A85-CF1C-4984-8CD7-71A200A38FD8}">
      <dgm:prSet/>
      <dgm:spPr/>
      <dgm:t>
        <a:bodyPr/>
        <a:lstStyle/>
        <a:p>
          <a:endParaRPr lang="en-US"/>
        </a:p>
      </dgm:t>
    </dgm:pt>
    <dgm:pt modelId="{003FCD0F-9707-40C9-B9A8-AC64E9A9489F}" type="sibTrans" cxnId="{40425A85-CF1C-4984-8CD7-71A200A38FD8}">
      <dgm:prSet/>
      <dgm:spPr/>
      <dgm:t>
        <a:bodyPr/>
        <a:lstStyle/>
        <a:p>
          <a:endParaRPr lang="en-US"/>
        </a:p>
      </dgm:t>
    </dgm:pt>
    <dgm:pt modelId="{011E1E30-B5BB-467D-A390-89A6613E2501}">
      <dgm:prSet/>
      <dgm:spPr/>
      <dgm:t>
        <a:bodyPr/>
        <a:lstStyle/>
        <a:p>
          <a:r>
            <a:rPr lang="en-GB"/>
            <a:t>High frequency words (e.g dad, the) will be taught through all phases.</a:t>
          </a:r>
          <a:endParaRPr lang="en-US"/>
        </a:p>
      </dgm:t>
    </dgm:pt>
    <dgm:pt modelId="{8C571988-D940-4783-A646-F5B7392236DC}" type="parTrans" cxnId="{C1771872-8A5C-4AF6-ADC0-DB68CF786DD2}">
      <dgm:prSet/>
      <dgm:spPr/>
      <dgm:t>
        <a:bodyPr/>
        <a:lstStyle/>
        <a:p>
          <a:endParaRPr lang="en-US"/>
        </a:p>
      </dgm:t>
    </dgm:pt>
    <dgm:pt modelId="{7E8AD94F-DC71-452C-B00D-340B80003DD0}" type="sibTrans" cxnId="{C1771872-8A5C-4AF6-ADC0-DB68CF786DD2}">
      <dgm:prSet/>
      <dgm:spPr/>
      <dgm:t>
        <a:bodyPr/>
        <a:lstStyle/>
        <a:p>
          <a:endParaRPr lang="en-US"/>
        </a:p>
      </dgm:t>
    </dgm:pt>
    <dgm:pt modelId="{90EFA5CD-FBE7-4C3D-84B5-AC0FD3508573}">
      <dgm:prSet/>
      <dgm:spPr/>
      <dgm:t>
        <a:bodyPr/>
        <a:lstStyle/>
        <a:p>
          <a:r>
            <a:rPr lang="en-GB"/>
            <a:t>https://www.phonicbooks.co.uk/2011/01/17/what-is-a-phoneme/</a:t>
          </a:r>
          <a:endParaRPr lang="en-US"/>
        </a:p>
      </dgm:t>
    </dgm:pt>
    <dgm:pt modelId="{3F7E21F2-9D25-4563-883E-38F550CDD0A3}" type="parTrans" cxnId="{8702AC86-72A5-4621-9039-6A234DB9E316}">
      <dgm:prSet/>
      <dgm:spPr/>
      <dgm:t>
        <a:bodyPr/>
        <a:lstStyle/>
        <a:p>
          <a:endParaRPr lang="en-US"/>
        </a:p>
      </dgm:t>
    </dgm:pt>
    <dgm:pt modelId="{44E0FB8A-B411-4C5F-8B8D-5CA4607BB36C}" type="sibTrans" cxnId="{8702AC86-72A5-4621-9039-6A234DB9E316}">
      <dgm:prSet/>
      <dgm:spPr/>
      <dgm:t>
        <a:bodyPr/>
        <a:lstStyle/>
        <a:p>
          <a:endParaRPr lang="en-US"/>
        </a:p>
      </dgm:t>
    </dgm:pt>
    <dgm:pt modelId="{80850F8B-F79E-462C-AAD2-19DA307D4B05}" type="pres">
      <dgm:prSet presAssocID="{34BCE85C-D288-41DF-85BE-7E0E75A0AA69}" presName="linear" presStyleCnt="0">
        <dgm:presLayoutVars>
          <dgm:animLvl val="lvl"/>
          <dgm:resizeHandles val="exact"/>
        </dgm:presLayoutVars>
      </dgm:prSet>
      <dgm:spPr/>
    </dgm:pt>
    <dgm:pt modelId="{9FEDCC5F-5DC5-452D-9887-95549E6B98F2}" type="pres">
      <dgm:prSet presAssocID="{1765FD23-EC56-4115-A445-64BD8BD5F3E5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BEB30CC1-1F0A-4290-BFB8-EEF6CBC0E736}" type="pres">
      <dgm:prSet presAssocID="{36F6846C-AFA9-434C-A192-9CB9D5C9C39F}" presName="spacer" presStyleCnt="0"/>
      <dgm:spPr/>
    </dgm:pt>
    <dgm:pt modelId="{3B0EC934-1D5E-4A70-B5CD-22617C928BEC}" type="pres">
      <dgm:prSet presAssocID="{AA8FDD47-A925-4A06-9CD4-34A6169D6837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5A3A4898-91E9-4E9D-BD0A-32A14168529D}" type="pres">
      <dgm:prSet presAssocID="{6FA1D4EA-230F-45C5-9C01-A38DECA3B781}" presName="spacer" presStyleCnt="0"/>
      <dgm:spPr/>
    </dgm:pt>
    <dgm:pt modelId="{54E02EA9-DAD3-41D4-9FC3-09D9BD6BD59F}" type="pres">
      <dgm:prSet presAssocID="{C39FD41A-1A04-4BA2-9451-E701742F9BA1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00D42912-67C8-42CA-94B4-17FC63817AA8}" type="pres">
      <dgm:prSet presAssocID="{C9E77E81-6E4E-4CC6-9893-E78D62F9E0D2}" presName="spacer" presStyleCnt="0"/>
      <dgm:spPr/>
    </dgm:pt>
    <dgm:pt modelId="{1AD9DE54-D0F9-4FA2-AAC5-6785204868BB}" type="pres">
      <dgm:prSet presAssocID="{C2E46086-328D-4C16-9C0E-C6C0ED60883E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238806D4-BF4B-4425-9A84-55B15FDF1029}" type="pres">
      <dgm:prSet presAssocID="{B879F2D4-FBAF-4400-92EB-EC7265D3E96E}" presName="spacer" presStyleCnt="0"/>
      <dgm:spPr/>
    </dgm:pt>
    <dgm:pt modelId="{B2845223-C8DC-44D3-98CD-51B117F506F6}" type="pres">
      <dgm:prSet presAssocID="{0F490728-7506-4A21-AABF-8375FCFAA067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8CC63E95-B0A0-43CB-8337-41C24A61A1F4}" type="pres">
      <dgm:prSet presAssocID="{570D3EAE-91E4-4298-B1AF-F6C08BC4C2A9}" presName="spacer" presStyleCnt="0"/>
      <dgm:spPr/>
    </dgm:pt>
    <dgm:pt modelId="{C10D6525-61E6-4E65-9CF7-94851C7CB483}" type="pres">
      <dgm:prSet presAssocID="{D6EEA8F1-0AE0-42A0-8576-8880682B420A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743D9188-DB89-4B79-9763-DCA2FF461706}" type="pres">
      <dgm:prSet presAssocID="{003FCD0F-9707-40C9-B9A8-AC64E9A9489F}" presName="spacer" presStyleCnt="0"/>
      <dgm:spPr/>
    </dgm:pt>
    <dgm:pt modelId="{8420DB34-288D-4B5E-81EC-47968A345C75}" type="pres">
      <dgm:prSet presAssocID="{011E1E30-B5BB-467D-A390-89A6613E2501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28CFE963-3EE5-4259-A3AE-DC614C7D79F0}" type="pres">
      <dgm:prSet presAssocID="{7E8AD94F-DC71-452C-B00D-340B80003DD0}" presName="spacer" presStyleCnt="0"/>
      <dgm:spPr/>
    </dgm:pt>
    <dgm:pt modelId="{3DE213C0-CFBA-4BF8-AE50-B3F38F8C5D46}" type="pres">
      <dgm:prSet presAssocID="{90EFA5CD-FBE7-4C3D-84B5-AC0FD3508573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047CC004-AA3D-4EDA-8AD1-E59AE3CAB7BC}" type="presOf" srcId="{90EFA5CD-FBE7-4C3D-84B5-AC0FD3508573}" destId="{3DE213C0-CFBA-4BF8-AE50-B3F38F8C5D46}" srcOrd="0" destOrd="0" presId="urn:microsoft.com/office/officeart/2005/8/layout/vList2"/>
    <dgm:cxn modelId="{CA940213-2DAC-4DA0-8B02-8B73179E3468}" srcId="{34BCE85C-D288-41DF-85BE-7E0E75A0AA69}" destId="{0F490728-7506-4A21-AABF-8375FCFAA067}" srcOrd="4" destOrd="0" parTransId="{3BC3B0E4-B850-4114-A3AD-ECF016A31DA2}" sibTransId="{570D3EAE-91E4-4298-B1AF-F6C08BC4C2A9}"/>
    <dgm:cxn modelId="{EFC55C28-8756-45BA-A1B8-47327BC8428F}" type="presOf" srcId="{C39FD41A-1A04-4BA2-9451-E701742F9BA1}" destId="{54E02EA9-DAD3-41D4-9FC3-09D9BD6BD59F}" srcOrd="0" destOrd="0" presId="urn:microsoft.com/office/officeart/2005/8/layout/vList2"/>
    <dgm:cxn modelId="{A5993366-B0FD-4101-8E1E-9EC7CF192FA6}" type="presOf" srcId="{1765FD23-EC56-4115-A445-64BD8BD5F3E5}" destId="{9FEDCC5F-5DC5-452D-9887-95549E6B98F2}" srcOrd="0" destOrd="0" presId="urn:microsoft.com/office/officeart/2005/8/layout/vList2"/>
    <dgm:cxn modelId="{F0BE574D-7621-42D4-976E-A5DA89880FA3}" type="presOf" srcId="{0F490728-7506-4A21-AABF-8375FCFAA067}" destId="{B2845223-C8DC-44D3-98CD-51B117F506F6}" srcOrd="0" destOrd="0" presId="urn:microsoft.com/office/officeart/2005/8/layout/vList2"/>
    <dgm:cxn modelId="{ADC12C50-7CCC-47B9-822E-3378C9811C21}" type="presOf" srcId="{C2E46086-328D-4C16-9C0E-C6C0ED60883E}" destId="{1AD9DE54-D0F9-4FA2-AAC5-6785204868BB}" srcOrd="0" destOrd="0" presId="urn:microsoft.com/office/officeart/2005/8/layout/vList2"/>
    <dgm:cxn modelId="{C1771872-8A5C-4AF6-ADC0-DB68CF786DD2}" srcId="{34BCE85C-D288-41DF-85BE-7E0E75A0AA69}" destId="{011E1E30-B5BB-467D-A390-89A6613E2501}" srcOrd="6" destOrd="0" parTransId="{8C571988-D940-4783-A646-F5B7392236DC}" sibTransId="{7E8AD94F-DC71-452C-B00D-340B80003DD0}"/>
    <dgm:cxn modelId="{E850A556-DDD2-4534-BB55-AAB1A36FD89D}" srcId="{34BCE85C-D288-41DF-85BE-7E0E75A0AA69}" destId="{1765FD23-EC56-4115-A445-64BD8BD5F3E5}" srcOrd="0" destOrd="0" parTransId="{9F22DD71-90C3-4729-8221-08C01F0EA988}" sibTransId="{36F6846C-AFA9-434C-A192-9CB9D5C9C39F}"/>
    <dgm:cxn modelId="{40425A85-CF1C-4984-8CD7-71A200A38FD8}" srcId="{34BCE85C-D288-41DF-85BE-7E0E75A0AA69}" destId="{D6EEA8F1-0AE0-42A0-8576-8880682B420A}" srcOrd="5" destOrd="0" parTransId="{19F669C5-440F-45A9-90EB-6F0BC9A22BC8}" sibTransId="{003FCD0F-9707-40C9-B9A8-AC64E9A9489F}"/>
    <dgm:cxn modelId="{8702AC86-72A5-4621-9039-6A234DB9E316}" srcId="{34BCE85C-D288-41DF-85BE-7E0E75A0AA69}" destId="{90EFA5CD-FBE7-4C3D-84B5-AC0FD3508573}" srcOrd="7" destOrd="0" parTransId="{3F7E21F2-9D25-4563-883E-38F550CDD0A3}" sibTransId="{44E0FB8A-B411-4C5F-8B8D-5CA4607BB36C}"/>
    <dgm:cxn modelId="{3F547C88-6206-4E9D-98A4-35975AE0C4C3}" srcId="{34BCE85C-D288-41DF-85BE-7E0E75A0AA69}" destId="{C2E46086-328D-4C16-9C0E-C6C0ED60883E}" srcOrd="3" destOrd="0" parTransId="{27CE10A9-1094-42F2-A4C3-1CF05BA20F5E}" sibTransId="{B879F2D4-FBAF-4400-92EB-EC7265D3E96E}"/>
    <dgm:cxn modelId="{51DF8D95-83AF-4A90-8E43-70AC2518028F}" type="presOf" srcId="{D6EEA8F1-0AE0-42A0-8576-8880682B420A}" destId="{C10D6525-61E6-4E65-9CF7-94851C7CB483}" srcOrd="0" destOrd="0" presId="urn:microsoft.com/office/officeart/2005/8/layout/vList2"/>
    <dgm:cxn modelId="{BE92E0A1-85E4-4788-B02F-4A356DB5A51C}" type="presOf" srcId="{34BCE85C-D288-41DF-85BE-7E0E75A0AA69}" destId="{80850F8B-F79E-462C-AAD2-19DA307D4B05}" srcOrd="0" destOrd="0" presId="urn:microsoft.com/office/officeart/2005/8/layout/vList2"/>
    <dgm:cxn modelId="{FB53FDCA-2F30-44C9-B985-C5018E2F7EBD}" srcId="{34BCE85C-D288-41DF-85BE-7E0E75A0AA69}" destId="{AA8FDD47-A925-4A06-9CD4-34A6169D6837}" srcOrd="1" destOrd="0" parTransId="{190C5F27-BDEF-4B07-9C05-3EA2DE226F92}" sibTransId="{6FA1D4EA-230F-45C5-9C01-A38DECA3B781}"/>
    <dgm:cxn modelId="{33C1A5D2-BBFF-4423-96F2-E286F3760D89}" type="presOf" srcId="{AA8FDD47-A925-4A06-9CD4-34A6169D6837}" destId="{3B0EC934-1D5E-4A70-B5CD-22617C928BEC}" srcOrd="0" destOrd="0" presId="urn:microsoft.com/office/officeart/2005/8/layout/vList2"/>
    <dgm:cxn modelId="{F6D575D8-E9F3-4757-A428-2B539DCC3861}" type="presOf" srcId="{011E1E30-B5BB-467D-A390-89A6613E2501}" destId="{8420DB34-288D-4B5E-81EC-47968A345C75}" srcOrd="0" destOrd="0" presId="urn:microsoft.com/office/officeart/2005/8/layout/vList2"/>
    <dgm:cxn modelId="{F7E78CDA-3501-4238-9D64-EB8D89B23D8C}" srcId="{34BCE85C-D288-41DF-85BE-7E0E75A0AA69}" destId="{C39FD41A-1A04-4BA2-9451-E701742F9BA1}" srcOrd="2" destOrd="0" parTransId="{F396861B-4E20-4BE6-8631-B1DFD836203D}" sibTransId="{C9E77E81-6E4E-4CC6-9893-E78D62F9E0D2}"/>
    <dgm:cxn modelId="{46D946C2-E9D2-4FA4-AEFD-1387D9047307}" type="presParOf" srcId="{80850F8B-F79E-462C-AAD2-19DA307D4B05}" destId="{9FEDCC5F-5DC5-452D-9887-95549E6B98F2}" srcOrd="0" destOrd="0" presId="urn:microsoft.com/office/officeart/2005/8/layout/vList2"/>
    <dgm:cxn modelId="{EC28FD67-7C4D-4951-A5DF-847767CA689E}" type="presParOf" srcId="{80850F8B-F79E-462C-AAD2-19DA307D4B05}" destId="{BEB30CC1-1F0A-4290-BFB8-EEF6CBC0E736}" srcOrd="1" destOrd="0" presId="urn:microsoft.com/office/officeart/2005/8/layout/vList2"/>
    <dgm:cxn modelId="{6AB0149C-993D-4EFD-89C8-77C1BC6B3D5B}" type="presParOf" srcId="{80850F8B-F79E-462C-AAD2-19DA307D4B05}" destId="{3B0EC934-1D5E-4A70-B5CD-22617C928BEC}" srcOrd="2" destOrd="0" presId="urn:microsoft.com/office/officeart/2005/8/layout/vList2"/>
    <dgm:cxn modelId="{C1DACDE3-1299-4655-9349-E041EEB3F321}" type="presParOf" srcId="{80850F8B-F79E-462C-AAD2-19DA307D4B05}" destId="{5A3A4898-91E9-4E9D-BD0A-32A14168529D}" srcOrd="3" destOrd="0" presId="urn:microsoft.com/office/officeart/2005/8/layout/vList2"/>
    <dgm:cxn modelId="{BB33EC98-E6EC-4279-A4FC-7CF2F9A0BE3D}" type="presParOf" srcId="{80850F8B-F79E-462C-AAD2-19DA307D4B05}" destId="{54E02EA9-DAD3-41D4-9FC3-09D9BD6BD59F}" srcOrd="4" destOrd="0" presId="urn:microsoft.com/office/officeart/2005/8/layout/vList2"/>
    <dgm:cxn modelId="{4E7927A2-C0AB-4868-A942-3E3115B99125}" type="presParOf" srcId="{80850F8B-F79E-462C-AAD2-19DA307D4B05}" destId="{00D42912-67C8-42CA-94B4-17FC63817AA8}" srcOrd="5" destOrd="0" presId="urn:microsoft.com/office/officeart/2005/8/layout/vList2"/>
    <dgm:cxn modelId="{541604C8-F66D-4DCE-8BB3-6EF2210AFF83}" type="presParOf" srcId="{80850F8B-F79E-462C-AAD2-19DA307D4B05}" destId="{1AD9DE54-D0F9-4FA2-AAC5-6785204868BB}" srcOrd="6" destOrd="0" presId="urn:microsoft.com/office/officeart/2005/8/layout/vList2"/>
    <dgm:cxn modelId="{FA929909-9609-4D4A-8B08-990B97604E58}" type="presParOf" srcId="{80850F8B-F79E-462C-AAD2-19DA307D4B05}" destId="{238806D4-BF4B-4425-9A84-55B15FDF1029}" srcOrd="7" destOrd="0" presId="urn:microsoft.com/office/officeart/2005/8/layout/vList2"/>
    <dgm:cxn modelId="{A2D0CAB9-B1CD-4A51-BD8A-A6C85F58482A}" type="presParOf" srcId="{80850F8B-F79E-462C-AAD2-19DA307D4B05}" destId="{B2845223-C8DC-44D3-98CD-51B117F506F6}" srcOrd="8" destOrd="0" presId="urn:microsoft.com/office/officeart/2005/8/layout/vList2"/>
    <dgm:cxn modelId="{9DDC4D96-2664-4D07-9BAA-5F9952061CBB}" type="presParOf" srcId="{80850F8B-F79E-462C-AAD2-19DA307D4B05}" destId="{8CC63E95-B0A0-43CB-8337-41C24A61A1F4}" srcOrd="9" destOrd="0" presId="urn:microsoft.com/office/officeart/2005/8/layout/vList2"/>
    <dgm:cxn modelId="{771C4C1F-7228-4A9E-97F7-C8F99EB0B0FB}" type="presParOf" srcId="{80850F8B-F79E-462C-AAD2-19DA307D4B05}" destId="{C10D6525-61E6-4E65-9CF7-94851C7CB483}" srcOrd="10" destOrd="0" presId="urn:microsoft.com/office/officeart/2005/8/layout/vList2"/>
    <dgm:cxn modelId="{8668951E-DAAE-48F5-AE7E-CCDDC09913AA}" type="presParOf" srcId="{80850F8B-F79E-462C-AAD2-19DA307D4B05}" destId="{743D9188-DB89-4B79-9763-DCA2FF461706}" srcOrd="11" destOrd="0" presId="urn:microsoft.com/office/officeart/2005/8/layout/vList2"/>
    <dgm:cxn modelId="{0A532595-D012-4311-AF8A-F271C1326E50}" type="presParOf" srcId="{80850F8B-F79E-462C-AAD2-19DA307D4B05}" destId="{8420DB34-288D-4B5E-81EC-47968A345C75}" srcOrd="12" destOrd="0" presId="urn:microsoft.com/office/officeart/2005/8/layout/vList2"/>
    <dgm:cxn modelId="{42110E74-DC6A-4E1D-8DC3-4FD7DFB2B8B8}" type="presParOf" srcId="{80850F8B-F79E-462C-AAD2-19DA307D4B05}" destId="{28CFE963-3EE5-4259-A3AE-DC614C7D79F0}" srcOrd="13" destOrd="0" presId="urn:microsoft.com/office/officeart/2005/8/layout/vList2"/>
    <dgm:cxn modelId="{458C2968-4E4F-4539-A12C-61F92A010D1E}" type="presParOf" srcId="{80850F8B-F79E-462C-AAD2-19DA307D4B05}" destId="{3DE213C0-CFBA-4BF8-AE50-B3F38F8C5D46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35AA3E-1580-43F1-A4FA-E0543B97A781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915E076-5D55-4087-ADE0-3196FCBEEA8B}">
      <dgm:prSet/>
      <dgm:spPr/>
      <dgm:t>
        <a:bodyPr/>
        <a:lstStyle/>
        <a:p>
          <a:r>
            <a:rPr lang="en-GB"/>
            <a:t>Phonemes: The smallest units of sound that are found within a word.</a:t>
          </a:r>
          <a:endParaRPr lang="en-US"/>
        </a:p>
      </dgm:t>
    </dgm:pt>
    <dgm:pt modelId="{3DB48FF2-7EC3-447A-B0D3-3D33B8028895}" type="parTrans" cxnId="{CFB25A57-C1EF-4201-A7EB-83A6F5103F0E}">
      <dgm:prSet/>
      <dgm:spPr/>
      <dgm:t>
        <a:bodyPr/>
        <a:lstStyle/>
        <a:p>
          <a:endParaRPr lang="en-US"/>
        </a:p>
      </dgm:t>
    </dgm:pt>
    <dgm:pt modelId="{9619D7F8-4157-48BE-8E49-81A580398FB3}" type="sibTrans" cxnId="{CFB25A57-C1EF-4201-A7EB-83A6F5103F0E}">
      <dgm:prSet/>
      <dgm:spPr/>
      <dgm:t>
        <a:bodyPr/>
        <a:lstStyle/>
        <a:p>
          <a:endParaRPr lang="en-US"/>
        </a:p>
      </dgm:t>
    </dgm:pt>
    <dgm:pt modelId="{606A85A8-A3FD-4FB4-964B-943039547B0A}">
      <dgm:prSet/>
      <dgm:spPr/>
      <dgm:t>
        <a:bodyPr/>
        <a:lstStyle/>
        <a:p>
          <a:r>
            <a:rPr lang="en-GB"/>
            <a:t>Grapheme: A grapheme is a letter or a number of letters that represent a sound (phoneme) sh ch.</a:t>
          </a:r>
          <a:endParaRPr lang="en-US"/>
        </a:p>
      </dgm:t>
    </dgm:pt>
    <dgm:pt modelId="{50FD5815-6C3F-4C7C-83CF-5AFBB1C574FB}" type="parTrans" cxnId="{8EE8BFE9-1223-47F3-94ED-5FC1AE9CB040}">
      <dgm:prSet/>
      <dgm:spPr/>
      <dgm:t>
        <a:bodyPr/>
        <a:lstStyle/>
        <a:p>
          <a:endParaRPr lang="en-US"/>
        </a:p>
      </dgm:t>
    </dgm:pt>
    <dgm:pt modelId="{AAB84D50-EDE9-4291-944D-D6C3DDDCBD20}" type="sibTrans" cxnId="{8EE8BFE9-1223-47F3-94ED-5FC1AE9CB040}">
      <dgm:prSet/>
      <dgm:spPr/>
      <dgm:t>
        <a:bodyPr/>
        <a:lstStyle/>
        <a:p>
          <a:endParaRPr lang="en-US"/>
        </a:p>
      </dgm:t>
    </dgm:pt>
    <dgm:pt modelId="{103DF5CD-7294-4822-B882-DDE5E216377B}">
      <dgm:prSet/>
      <dgm:spPr/>
      <dgm:t>
        <a:bodyPr/>
        <a:lstStyle/>
        <a:p>
          <a:r>
            <a:rPr lang="en-GB"/>
            <a:t>Digraph: Two letters that make one sound when read.</a:t>
          </a:r>
          <a:endParaRPr lang="en-US"/>
        </a:p>
      </dgm:t>
    </dgm:pt>
    <dgm:pt modelId="{D6AEB842-6DCF-4E42-AC00-604F36109D2D}" type="parTrans" cxnId="{888D0030-F724-4B98-9874-5F4E946134E4}">
      <dgm:prSet/>
      <dgm:spPr/>
      <dgm:t>
        <a:bodyPr/>
        <a:lstStyle/>
        <a:p>
          <a:endParaRPr lang="en-US"/>
        </a:p>
      </dgm:t>
    </dgm:pt>
    <dgm:pt modelId="{DD701675-BEF9-4C3D-8BE2-716AB8923F8C}" type="sibTrans" cxnId="{888D0030-F724-4B98-9874-5F4E946134E4}">
      <dgm:prSet/>
      <dgm:spPr/>
      <dgm:t>
        <a:bodyPr/>
        <a:lstStyle/>
        <a:p>
          <a:endParaRPr lang="en-US"/>
        </a:p>
      </dgm:t>
    </dgm:pt>
    <dgm:pt modelId="{AEC2DCD2-BE06-4F25-9D4C-9E3AE32A1D63}">
      <dgm:prSet/>
      <dgm:spPr/>
      <dgm:t>
        <a:bodyPr/>
        <a:lstStyle/>
        <a:p>
          <a:r>
            <a:rPr lang="en-GB"/>
            <a:t>Trigraph: Three letters that make one sound.</a:t>
          </a:r>
          <a:endParaRPr lang="en-US"/>
        </a:p>
      </dgm:t>
    </dgm:pt>
    <dgm:pt modelId="{C8A76214-2BD9-4403-A926-43325739CBCE}" type="parTrans" cxnId="{069F764F-DF8C-4C60-AE35-0BBF57863F9E}">
      <dgm:prSet/>
      <dgm:spPr/>
      <dgm:t>
        <a:bodyPr/>
        <a:lstStyle/>
        <a:p>
          <a:endParaRPr lang="en-US"/>
        </a:p>
      </dgm:t>
    </dgm:pt>
    <dgm:pt modelId="{ADE00F15-0814-4585-8EBF-EF2B73B00338}" type="sibTrans" cxnId="{069F764F-DF8C-4C60-AE35-0BBF57863F9E}">
      <dgm:prSet/>
      <dgm:spPr/>
      <dgm:t>
        <a:bodyPr/>
        <a:lstStyle/>
        <a:p>
          <a:endParaRPr lang="en-US"/>
        </a:p>
      </dgm:t>
    </dgm:pt>
    <dgm:pt modelId="{85790BFE-9882-4CEC-8FF4-35CE14C9D3E0}">
      <dgm:prSet/>
      <dgm:spPr/>
      <dgm:t>
        <a:bodyPr/>
        <a:lstStyle/>
        <a:p>
          <a:r>
            <a:rPr lang="en-GB"/>
            <a:t>CVC: Stands for consonant, vowel, consonant.</a:t>
          </a:r>
          <a:endParaRPr lang="en-US"/>
        </a:p>
      </dgm:t>
    </dgm:pt>
    <dgm:pt modelId="{DABB8200-58A5-400B-856E-9B9CBB4016F2}" type="parTrans" cxnId="{ABC8D7B2-260B-49E1-9FF1-FBAD729AEC9F}">
      <dgm:prSet/>
      <dgm:spPr/>
      <dgm:t>
        <a:bodyPr/>
        <a:lstStyle/>
        <a:p>
          <a:endParaRPr lang="en-US"/>
        </a:p>
      </dgm:t>
    </dgm:pt>
    <dgm:pt modelId="{AB6D038B-631B-461E-980B-ECD6C94C07E8}" type="sibTrans" cxnId="{ABC8D7B2-260B-49E1-9FF1-FBAD729AEC9F}">
      <dgm:prSet/>
      <dgm:spPr/>
      <dgm:t>
        <a:bodyPr/>
        <a:lstStyle/>
        <a:p>
          <a:endParaRPr lang="en-US"/>
        </a:p>
      </dgm:t>
    </dgm:pt>
    <dgm:pt modelId="{A60BA1A7-AA08-4EDF-881B-7A1203B1B91F}">
      <dgm:prSet/>
      <dgm:spPr/>
      <dgm:t>
        <a:bodyPr/>
        <a:lstStyle/>
        <a:p>
          <a:r>
            <a:rPr lang="en-GB"/>
            <a:t>Segmenting: breaking up a word into its sounds. </a:t>
          </a:r>
          <a:endParaRPr lang="en-US"/>
        </a:p>
      </dgm:t>
    </dgm:pt>
    <dgm:pt modelId="{903155A8-0657-4AE4-B26F-5C29F662859B}" type="parTrans" cxnId="{43F06292-FC4D-49D9-9D3B-A2800F64A77D}">
      <dgm:prSet/>
      <dgm:spPr/>
      <dgm:t>
        <a:bodyPr/>
        <a:lstStyle/>
        <a:p>
          <a:endParaRPr lang="en-US"/>
        </a:p>
      </dgm:t>
    </dgm:pt>
    <dgm:pt modelId="{B16BA94E-D7A2-43E6-84FA-F3B2BD209EED}" type="sibTrans" cxnId="{43F06292-FC4D-49D9-9D3B-A2800F64A77D}">
      <dgm:prSet/>
      <dgm:spPr/>
      <dgm:t>
        <a:bodyPr/>
        <a:lstStyle/>
        <a:p>
          <a:endParaRPr lang="en-US"/>
        </a:p>
      </dgm:t>
    </dgm:pt>
    <dgm:pt modelId="{97EB6B84-FAAF-420F-BEA3-0EB5152A3F1C}">
      <dgm:prSet/>
      <dgm:spPr/>
      <dgm:t>
        <a:bodyPr/>
        <a:lstStyle/>
        <a:p>
          <a:r>
            <a:rPr lang="en-GB"/>
            <a:t>Blending : Putting the sounds together to read a word.</a:t>
          </a:r>
          <a:endParaRPr lang="en-US"/>
        </a:p>
      </dgm:t>
    </dgm:pt>
    <dgm:pt modelId="{21E96510-64A3-4264-A754-4DDFB5C343C4}" type="parTrans" cxnId="{5932BD1D-FBC8-435A-979C-CDCC16CA31FF}">
      <dgm:prSet/>
      <dgm:spPr/>
      <dgm:t>
        <a:bodyPr/>
        <a:lstStyle/>
        <a:p>
          <a:endParaRPr lang="en-US"/>
        </a:p>
      </dgm:t>
    </dgm:pt>
    <dgm:pt modelId="{02622E16-A75B-4F66-BCFB-6F3F087F7334}" type="sibTrans" cxnId="{5932BD1D-FBC8-435A-979C-CDCC16CA31FF}">
      <dgm:prSet/>
      <dgm:spPr/>
      <dgm:t>
        <a:bodyPr/>
        <a:lstStyle/>
        <a:p>
          <a:endParaRPr lang="en-US"/>
        </a:p>
      </dgm:t>
    </dgm:pt>
    <dgm:pt modelId="{BF6D5D79-B0FE-4F21-AA46-20BBDF08667D}">
      <dgm:prSet/>
      <dgm:spPr/>
      <dgm:t>
        <a:bodyPr/>
        <a:lstStyle/>
        <a:p>
          <a:r>
            <a:rPr lang="en-GB"/>
            <a:t>Tricky words: Words that cannot easily be decoded.</a:t>
          </a:r>
          <a:endParaRPr lang="en-US"/>
        </a:p>
      </dgm:t>
    </dgm:pt>
    <dgm:pt modelId="{03BE1791-0C1E-4E72-9FAD-B608AA9582B0}" type="parTrans" cxnId="{75AE0E08-0B60-454F-9997-30F50CEFFAE5}">
      <dgm:prSet/>
      <dgm:spPr/>
      <dgm:t>
        <a:bodyPr/>
        <a:lstStyle/>
        <a:p>
          <a:endParaRPr lang="en-US"/>
        </a:p>
      </dgm:t>
    </dgm:pt>
    <dgm:pt modelId="{C9E995BA-B113-431E-BC18-8EAFB9B429A9}" type="sibTrans" cxnId="{75AE0E08-0B60-454F-9997-30F50CEFFAE5}">
      <dgm:prSet/>
      <dgm:spPr/>
      <dgm:t>
        <a:bodyPr/>
        <a:lstStyle/>
        <a:p>
          <a:endParaRPr lang="en-US"/>
        </a:p>
      </dgm:t>
    </dgm:pt>
    <dgm:pt modelId="{3D19439F-E7C5-4BA6-9583-7C12655AA301}" type="pres">
      <dgm:prSet presAssocID="{9C35AA3E-1580-43F1-A4FA-E0543B97A781}" presName="diagram" presStyleCnt="0">
        <dgm:presLayoutVars>
          <dgm:dir/>
          <dgm:resizeHandles val="exact"/>
        </dgm:presLayoutVars>
      </dgm:prSet>
      <dgm:spPr/>
    </dgm:pt>
    <dgm:pt modelId="{59B352DE-32B4-4012-A5A0-A8212B9311C9}" type="pres">
      <dgm:prSet presAssocID="{B915E076-5D55-4087-ADE0-3196FCBEEA8B}" presName="node" presStyleLbl="node1" presStyleIdx="0" presStyleCnt="8">
        <dgm:presLayoutVars>
          <dgm:bulletEnabled val="1"/>
        </dgm:presLayoutVars>
      </dgm:prSet>
      <dgm:spPr/>
    </dgm:pt>
    <dgm:pt modelId="{9CA6FB12-FD15-4EAC-94EB-FEE5A0867893}" type="pres">
      <dgm:prSet presAssocID="{9619D7F8-4157-48BE-8E49-81A580398FB3}" presName="sibTrans" presStyleCnt="0"/>
      <dgm:spPr/>
    </dgm:pt>
    <dgm:pt modelId="{63EFF95A-68CF-4A8F-869D-26D625632D54}" type="pres">
      <dgm:prSet presAssocID="{606A85A8-A3FD-4FB4-964B-943039547B0A}" presName="node" presStyleLbl="node1" presStyleIdx="1" presStyleCnt="8">
        <dgm:presLayoutVars>
          <dgm:bulletEnabled val="1"/>
        </dgm:presLayoutVars>
      </dgm:prSet>
      <dgm:spPr/>
    </dgm:pt>
    <dgm:pt modelId="{1770070C-66D6-4785-A93C-22330663EF54}" type="pres">
      <dgm:prSet presAssocID="{AAB84D50-EDE9-4291-944D-D6C3DDDCBD20}" presName="sibTrans" presStyleCnt="0"/>
      <dgm:spPr/>
    </dgm:pt>
    <dgm:pt modelId="{DFD7E382-3C48-4C68-BACF-CC1C2B6E9D30}" type="pres">
      <dgm:prSet presAssocID="{103DF5CD-7294-4822-B882-DDE5E216377B}" presName="node" presStyleLbl="node1" presStyleIdx="2" presStyleCnt="8">
        <dgm:presLayoutVars>
          <dgm:bulletEnabled val="1"/>
        </dgm:presLayoutVars>
      </dgm:prSet>
      <dgm:spPr/>
    </dgm:pt>
    <dgm:pt modelId="{AE7ED8EB-B3DF-4A26-8290-A3F2FFF5D7B9}" type="pres">
      <dgm:prSet presAssocID="{DD701675-BEF9-4C3D-8BE2-716AB8923F8C}" presName="sibTrans" presStyleCnt="0"/>
      <dgm:spPr/>
    </dgm:pt>
    <dgm:pt modelId="{218AE8AC-6D8D-47B4-9F89-3D07B06D3DC2}" type="pres">
      <dgm:prSet presAssocID="{AEC2DCD2-BE06-4F25-9D4C-9E3AE32A1D63}" presName="node" presStyleLbl="node1" presStyleIdx="3" presStyleCnt="8">
        <dgm:presLayoutVars>
          <dgm:bulletEnabled val="1"/>
        </dgm:presLayoutVars>
      </dgm:prSet>
      <dgm:spPr/>
    </dgm:pt>
    <dgm:pt modelId="{D671DC34-7DDB-4789-B1F2-8AB86C8A4803}" type="pres">
      <dgm:prSet presAssocID="{ADE00F15-0814-4585-8EBF-EF2B73B00338}" presName="sibTrans" presStyleCnt="0"/>
      <dgm:spPr/>
    </dgm:pt>
    <dgm:pt modelId="{747EF1F9-7F1E-445F-8F56-0747571452B5}" type="pres">
      <dgm:prSet presAssocID="{85790BFE-9882-4CEC-8FF4-35CE14C9D3E0}" presName="node" presStyleLbl="node1" presStyleIdx="4" presStyleCnt="8">
        <dgm:presLayoutVars>
          <dgm:bulletEnabled val="1"/>
        </dgm:presLayoutVars>
      </dgm:prSet>
      <dgm:spPr/>
    </dgm:pt>
    <dgm:pt modelId="{FF9E9ED8-DE73-496A-9F25-A9E1A1EABF94}" type="pres">
      <dgm:prSet presAssocID="{AB6D038B-631B-461E-980B-ECD6C94C07E8}" presName="sibTrans" presStyleCnt="0"/>
      <dgm:spPr/>
    </dgm:pt>
    <dgm:pt modelId="{E8FC0AF0-A06E-423F-AED5-640CDFABE93E}" type="pres">
      <dgm:prSet presAssocID="{A60BA1A7-AA08-4EDF-881B-7A1203B1B91F}" presName="node" presStyleLbl="node1" presStyleIdx="5" presStyleCnt="8">
        <dgm:presLayoutVars>
          <dgm:bulletEnabled val="1"/>
        </dgm:presLayoutVars>
      </dgm:prSet>
      <dgm:spPr/>
    </dgm:pt>
    <dgm:pt modelId="{163B94F7-EBC5-422F-90B7-18A992E9DA98}" type="pres">
      <dgm:prSet presAssocID="{B16BA94E-D7A2-43E6-84FA-F3B2BD209EED}" presName="sibTrans" presStyleCnt="0"/>
      <dgm:spPr/>
    </dgm:pt>
    <dgm:pt modelId="{F11DF01B-C173-4F40-A357-0270896B7138}" type="pres">
      <dgm:prSet presAssocID="{97EB6B84-FAAF-420F-BEA3-0EB5152A3F1C}" presName="node" presStyleLbl="node1" presStyleIdx="6" presStyleCnt="8">
        <dgm:presLayoutVars>
          <dgm:bulletEnabled val="1"/>
        </dgm:presLayoutVars>
      </dgm:prSet>
      <dgm:spPr/>
    </dgm:pt>
    <dgm:pt modelId="{8CA10B1F-2FCD-4448-BA7C-9CC65DED1713}" type="pres">
      <dgm:prSet presAssocID="{02622E16-A75B-4F66-BCFB-6F3F087F7334}" presName="sibTrans" presStyleCnt="0"/>
      <dgm:spPr/>
    </dgm:pt>
    <dgm:pt modelId="{94706777-4A3F-48DB-A40E-BFFC985CC291}" type="pres">
      <dgm:prSet presAssocID="{BF6D5D79-B0FE-4F21-AA46-20BBDF08667D}" presName="node" presStyleLbl="node1" presStyleIdx="7" presStyleCnt="8">
        <dgm:presLayoutVars>
          <dgm:bulletEnabled val="1"/>
        </dgm:presLayoutVars>
      </dgm:prSet>
      <dgm:spPr/>
    </dgm:pt>
  </dgm:ptLst>
  <dgm:cxnLst>
    <dgm:cxn modelId="{75AE0E08-0B60-454F-9997-30F50CEFFAE5}" srcId="{9C35AA3E-1580-43F1-A4FA-E0543B97A781}" destId="{BF6D5D79-B0FE-4F21-AA46-20BBDF08667D}" srcOrd="7" destOrd="0" parTransId="{03BE1791-0C1E-4E72-9FAD-B608AA9582B0}" sibTransId="{C9E995BA-B113-431E-BC18-8EAFB9B429A9}"/>
    <dgm:cxn modelId="{E4F0E619-B271-4995-86E0-77C334709168}" type="presOf" srcId="{85790BFE-9882-4CEC-8FF4-35CE14C9D3E0}" destId="{747EF1F9-7F1E-445F-8F56-0747571452B5}" srcOrd="0" destOrd="0" presId="urn:microsoft.com/office/officeart/2005/8/layout/default"/>
    <dgm:cxn modelId="{5932BD1D-FBC8-435A-979C-CDCC16CA31FF}" srcId="{9C35AA3E-1580-43F1-A4FA-E0543B97A781}" destId="{97EB6B84-FAAF-420F-BEA3-0EB5152A3F1C}" srcOrd="6" destOrd="0" parTransId="{21E96510-64A3-4264-A754-4DDFB5C343C4}" sibTransId="{02622E16-A75B-4F66-BCFB-6F3F087F7334}"/>
    <dgm:cxn modelId="{888D0030-F724-4B98-9874-5F4E946134E4}" srcId="{9C35AA3E-1580-43F1-A4FA-E0543B97A781}" destId="{103DF5CD-7294-4822-B882-DDE5E216377B}" srcOrd="2" destOrd="0" parTransId="{D6AEB842-6DCF-4E42-AC00-604F36109D2D}" sibTransId="{DD701675-BEF9-4C3D-8BE2-716AB8923F8C}"/>
    <dgm:cxn modelId="{A13D033C-A2C4-4531-AF7D-E816992900D7}" type="presOf" srcId="{A60BA1A7-AA08-4EDF-881B-7A1203B1B91F}" destId="{E8FC0AF0-A06E-423F-AED5-640CDFABE93E}" srcOrd="0" destOrd="0" presId="urn:microsoft.com/office/officeart/2005/8/layout/default"/>
    <dgm:cxn modelId="{C4277566-0BF0-45A7-8FC1-178D3101326E}" type="presOf" srcId="{AEC2DCD2-BE06-4F25-9D4C-9E3AE32A1D63}" destId="{218AE8AC-6D8D-47B4-9F89-3D07B06D3DC2}" srcOrd="0" destOrd="0" presId="urn:microsoft.com/office/officeart/2005/8/layout/default"/>
    <dgm:cxn modelId="{8972BC48-E25E-434F-85CE-8354043DD44C}" type="presOf" srcId="{BF6D5D79-B0FE-4F21-AA46-20BBDF08667D}" destId="{94706777-4A3F-48DB-A40E-BFFC985CC291}" srcOrd="0" destOrd="0" presId="urn:microsoft.com/office/officeart/2005/8/layout/default"/>
    <dgm:cxn modelId="{069F764F-DF8C-4C60-AE35-0BBF57863F9E}" srcId="{9C35AA3E-1580-43F1-A4FA-E0543B97A781}" destId="{AEC2DCD2-BE06-4F25-9D4C-9E3AE32A1D63}" srcOrd="3" destOrd="0" parTransId="{C8A76214-2BD9-4403-A926-43325739CBCE}" sibTransId="{ADE00F15-0814-4585-8EBF-EF2B73B00338}"/>
    <dgm:cxn modelId="{CFB25A57-C1EF-4201-A7EB-83A6F5103F0E}" srcId="{9C35AA3E-1580-43F1-A4FA-E0543B97A781}" destId="{B915E076-5D55-4087-ADE0-3196FCBEEA8B}" srcOrd="0" destOrd="0" parTransId="{3DB48FF2-7EC3-447A-B0D3-3D33B8028895}" sibTransId="{9619D7F8-4157-48BE-8E49-81A580398FB3}"/>
    <dgm:cxn modelId="{32FF447A-F542-469F-B941-393210BEAE3F}" type="presOf" srcId="{B915E076-5D55-4087-ADE0-3196FCBEEA8B}" destId="{59B352DE-32B4-4012-A5A0-A8212B9311C9}" srcOrd="0" destOrd="0" presId="urn:microsoft.com/office/officeart/2005/8/layout/default"/>
    <dgm:cxn modelId="{8A16AC88-122F-4056-9053-9AD9F209CEA3}" type="presOf" srcId="{9C35AA3E-1580-43F1-A4FA-E0543B97A781}" destId="{3D19439F-E7C5-4BA6-9583-7C12655AA301}" srcOrd="0" destOrd="0" presId="urn:microsoft.com/office/officeart/2005/8/layout/default"/>
    <dgm:cxn modelId="{2C43268B-EE48-4B5B-A84E-D573E9B1660C}" type="presOf" srcId="{97EB6B84-FAAF-420F-BEA3-0EB5152A3F1C}" destId="{F11DF01B-C173-4F40-A357-0270896B7138}" srcOrd="0" destOrd="0" presId="urn:microsoft.com/office/officeart/2005/8/layout/default"/>
    <dgm:cxn modelId="{43F06292-FC4D-49D9-9D3B-A2800F64A77D}" srcId="{9C35AA3E-1580-43F1-A4FA-E0543B97A781}" destId="{A60BA1A7-AA08-4EDF-881B-7A1203B1B91F}" srcOrd="5" destOrd="0" parTransId="{903155A8-0657-4AE4-B26F-5C29F662859B}" sibTransId="{B16BA94E-D7A2-43E6-84FA-F3B2BD209EED}"/>
    <dgm:cxn modelId="{C2D03693-C34E-468B-98DC-E1E94F5114D8}" type="presOf" srcId="{103DF5CD-7294-4822-B882-DDE5E216377B}" destId="{DFD7E382-3C48-4C68-BACF-CC1C2B6E9D30}" srcOrd="0" destOrd="0" presId="urn:microsoft.com/office/officeart/2005/8/layout/default"/>
    <dgm:cxn modelId="{ABC8D7B2-260B-49E1-9FF1-FBAD729AEC9F}" srcId="{9C35AA3E-1580-43F1-A4FA-E0543B97A781}" destId="{85790BFE-9882-4CEC-8FF4-35CE14C9D3E0}" srcOrd="4" destOrd="0" parTransId="{DABB8200-58A5-400B-856E-9B9CBB4016F2}" sibTransId="{AB6D038B-631B-461E-980B-ECD6C94C07E8}"/>
    <dgm:cxn modelId="{565AB7D8-6073-432B-8C55-6AE4BD3C1CC4}" type="presOf" srcId="{606A85A8-A3FD-4FB4-964B-943039547B0A}" destId="{63EFF95A-68CF-4A8F-869D-26D625632D54}" srcOrd="0" destOrd="0" presId="urn:microsoft.com/office/officeart/2005/8/layout/default"/>
    <dgm:cxn modelId="{8EE8BFE9-1223-47F3-94ED-5FC1AE9CB040}" srcId="{9C35AA3E-1580-43F1-A4FA-E0543B97A781}" destId="{606A85A8-A3FD-4FB4-964B-943039547B0A}" srcOrd="1" destOrd="0" parTransId="{50FD5815-6C3F-4C7C-83CF-5AFBB1C574FB}" sibTransId="{AAB84D50-EDE9-4291-944D-D6C3DDDCBD20}"/>
    <dgm:cxn modelId="{42B4A000-1D77-4C26-8728-660DF823286C}" type="presParOf" srcId="{3D19439F-E7C5-4BA6-9583-7C12655AA301}" destId="{59B352DE-32B4-4012-A5A0-A8212B9311C9}" srcOrd="0" destOrd="0" presId="urn:microsoft.com/office/officeart/2005/8/layout/default"/>
    <dgm:cxn modelId="{A401AF7A-6F46-4475-923B-76CA194D4B7D}" type="presParOf" srcId="{3D19439F-E7C5-4BA6-9583-7C12655AA301}" destId="{9CA6FB12-FD15-4EAC-94EB-FEE5A0867893}" srcOrd="1" destOrd="0" presId="urn:microsoft.com/office/officeart/2005/8/layout/default"/>
    <dgm:cxn modelId="{BD09AF3D-78F1-4541-8A09-6E19D9DCB92B}" type="presParOf" srcId="{3D19439F-E7C5-4BA6-9583-7C12655AA301}" destId="{63EFF95A-68CF-4A8F-869D-26D625632D54}" srcOrd="2" destOrd="0" presId="urn:microsoft.com/office/officeart/2005/8/layout/default"/>
    <dgm:cxn modelId="{8ED226BE-692C-4B1D-85A4-5B0EF37A72AE}" type="presParOf" srcId="{3D19439F-E7C5-4BA6-9583-7C12655AA301}" destId="{1770070C-66D6-4785-A93C-22330663EF54}" srcOrd="3" destOrd="0" presId="urn:microsoft.com/office/officeart/2005/8/layout/default"/>
    <dgm:cxn modelId="{A6C22DA5-0F0D-415E-94EB-6E129532D133}" type="presParOf" srcId="{3D19439F-E7C5-4BA6-9583-7C12655AA301}" destId="{DFD7E382-3C48-4C68-BACF-CC1C2B6E9D30}" srcOrd="4" destOrd="0" presId="urn:microsoft.com/office/officeart/2005/8/layout/default"/>
    <dgm:cxn modelId="{2F844FB6-819A-4E4A-BEAA-501D29C246D4}" type="presParOf" srcId="{3D19439F-E7C5-4BA6-9583-7C12655AA301}" destId="{AE7ED8EB-B3DF-4A26-8290-A3F2FFF5D7B9}" srcOrd="5" destOrd="0" presId="urn:microsoft.com/office/officeart/2005/8/layout/default"/>
    <dgm:cxn modelId="{2F30D5C3-7C16-49A1-9544-401E5F3D5F41}" type="presParOf" srcId="{3D19439F-E7C5-4BA6-9583-7C12655AA301}" destId="{218AE8AC-6D8D-47B4-9F89-3D07B06D3DC2}" srcOrd="6" destOrd="0" presId="urn:microsoft.com/office/officeart/2005/8/layout/default"/>
    <dgm:cxn modelId="{411100BD-617D-4706-BAAC-C8D2166260DA}" type="presParOf" srcId="{3D19439F-E7C5-4BA6-9583-7C12655AA301}" destId="{D671DC34-7DDB-4789-B1F2-8AB86C8A4803}" srcOrd="7" destOrd="0" presId="urn:microsoft.com/office/officeart/2005/8/layout/default"/>
    <dgm:cxn modelId="{C0420457-14E7-428B-9FD3-E66213B5C04E}" type="presParOf" srcId="{3D19439F-E7C5-4BA6-9583-7C12655AA301}" destId="{747EF1F9-7F1E-445F-8F56-0747571452B5}" srcOrd="8" destOrd="0" presId="urn:microsoft.com/office/officeart/2005/8/layout/default"/>
    <dgm:cxn modelId="{96365F54-2F82-46CB-9FE5-31AE29392F7E}" type="presParOf" srcId="{3D19439F-E7C5-4BA6-9583-7C12655AA301}" destId="{FF9E9ED8-DE73-496A-9F25-A9E1A1EABF94}" srcOrd="9" destOrd="0" presId="urn:microsoft.com/office/officeart/2005/8/layout/default"/>
    <dgm:cxn modelId="{210F9D19-F8CC-4B31-9461-051A348EBFC4}" type="presParOf" srcId="{3D19439F-E7C5-4BA6-9583-7C12655AA301}" destId="{E8FC0AF0-A06E-423F-AED5-640CDFABE93E}" srcOrd="10" destOrd="0" presId="urn:microsoft.com/office/officeart/2005/8/layout/default"/>
    <dgm:cxn modelId="{CBFAAC0E-B5FC-4013-9312-9CA09571AC8E}" type="presParOf" srcId="{3D19439F-E7C5-4BA6-9583-7C12655AA301}" destId="{163B94F7-EBC5-422F-90B7-18A992E9DA98}" srcOrd="11" destOrd="0" presId="urn:microsoft.com/office/officeart/2005/8/layout/default"/>
    <dgm:cxn modelId="{991DEA2F-4C91-4C4D-943E-66D3D459A49C}" type="presParOf" srcId="{3D19439F-E7C5-4BA6-9583-7C12655AA301}" destId="{F11DF01B-C173-4F40-A357-0270896B7138}" srcOrd="12" destOrd="0" presId="urn:microsoft.com/office/officeart/2005/8/layout/default"/>
    <dgm:cxn modelId="{0465D02B-83D9-4BB5-A1C9-CC35485D2A4B}" type="presParOf" srcId="{3D19439F-E7C5-4BA6-9583-7C12655AA301}" destId="{8CA10B1F-2FCD-4448-BA7C-9CC65DED1713}" srcOrd="13" destOrd="0" presId="urn:microsoft.com/office/officeart/2005/8/layout/default"/>
    <dgm:cxn modelId="{D6F0E079-EDDA-4B62-9B89-2CDB66C170FE}" type="presParOf" srcId="{3D19439F-E7C5-4BA6-9583-7C12655AA301}" destId="{94706777-4A3F-48DB-A40E-BFFC985CC29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0DBC09-43DA-4E5E-BEB6-59F7B5FD443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506F8C3-C129-40C0-9447-643020D6CDBF}">
      <dgm:prSet/>
      <dgm:spPr/>
      <dgm:t>
        <a:bodyPr/>
        <a:lstStyle/>
        <a:p>
          <a:r>
            <a:rPr lang="en-GB" dirty="0"/>
            <a:t>We start on the carpet, review all learned phonemes and then introduce new sounds.</a:t>
          </a:r>
          <a:endParaRPr lang="en-US" dirty="0"/>
        </a:p>
      </dgm:t>
    </dgm:pt>
    <dgm:pt modelId="{1F03D1B1-FAEE-4DB4-AFB1-996C4A19045D}" type="parTrans" cxnId="{5E0736EC-CB21-44C2-AE43-F2FD0B17EA8A}">
      <dgm:prSet/>
      <dgm:spPr/>
      <dgm:t>
        <a:bodyPr/>
        <a:lstStyle/>
        <a:p>
          <a:endParaRPr lang="en-US"/>
        </a:p>
      </dgm:t>
    </dgm:pt>
    <dgm:pt modelId="{CBBE8A2A-31F4-43EB-9044-2F765ADECD84}" type="sibTrans" cxnId="{5E0736EC-CB21-44C2-AE43-F2FD0B17EA8A}">
      <dgm:prSet/>
      <dgm:spPr/>
      <dgm:t>
        <a:bodyPr/>
        <a:lstStyle/>
        <a:p>
          <a:endParaRPr lang="en-US"/>
        </a:p>
      </dgm:t>
    </dgm:pt>
    <dgm:pt modelId="{CBE3B509-97D4-440D-A28F-275F8A2FA9EB}">
      <dgm:prSet/>
      <dgm:spPr/>
      <dgm:t>
        <a:bodyPr/>
        <a:lstStyle/>
        <a:p>
          <a:r>
            <a:rPr lang="en-GB" dirty="0"/>
            <a:t>Then we move  to the tables and practice writing the new sound.</a:t>
          </a:r>
          <a:endParaRPr lang="en-US" dirty="0"/>
        </a:p>
      </dgm:t>
    </dgm:pt>
    <dgm:pt modelId="{8098553D-7186-4B2E-B49D-92236993776D}" type="parTrans" cxnId="{6F26DE87-CA75-4552-8F9B-DE30AFBE3D79}">
      <dgm:prSet/>
      <dgm:spPr/>
      <dgm:t>
        <a:bodyPr/>
        <a:lstStyle/>
        <a:p>
          <a:endParaRPr lang="en-US"/>
        </a:p>
      </dgm:t>
    </dgm:pt>
    <dgm:pt modelId="{D990639E-1E7C-442E-A919-F8933534CD77}" type="sibTrans" cxnId="{6F26DE87-CA75-4552-8F9B-DE30AFBE3D79}">
      <dgm:prSet/>
      <dgm:spPr/>
      <dgm:t>
        <a:bodyPr/>
        <a:lstStyle/>
        <a:p>
          <a:endParaRPr lang="en-US"/>
        </a:p>
      </dgm:t>
    </dgm:pt>
    <dgm:pt modelId="{03E0C5F6-78E2-4AED-8041-42E4D1EE6570}">
      <dgm:prSet/>
      <dgm:spPr/>
      <dgm:t>
        <a:bodyPr/>
        <a:lstStyle/>
        <a:p>
          <a:r>
            <a:rPr lang="en-GB" dirty="0"/>
            <a:t>The children then write words and eventually sentences containing the new sound.</a:t>
          </a:r>
          <a:endParaRPr lang="en-US" dirty="0"/>
        </a:p>
      </dgm:t>
    </dgm:pt>
    <dgm:pt modelId="{A2E96E6E-EFF3-42A7-9D51-D57F34039C1F}" type="parTrans" cxnId="{6F0394AA-FAA3-449E-B7AB-2805BEE56FEC}">
      <dgm:prSet/>
      <dgm:spPr/>
      <dgm:t>
        <a:bodyPr/>
        <a:lstStyle/>
        <a:p>
          <a:endParaRPr lang="en-US"/>
        </a:p>
      </dgm:t>
    </dgm:pt>
    <dgm:pt modelId="{26CFA2AF-686F-4F94-B7AB-CF43B7522F8B}" type="sibTrans" cxnId="{6F0394AA-FAA3-449E-B7AB-2805BEE56FEC}">
      <dgm:prSet/>
      <dgm:spPr/>
      <dgm:t>
        <a:bodyPr/>
        <a:lstStyle/>
        <a:p>
          <a:endParaRPr lang="en-US"/>
        </a:p>
      </dgm:t>
    </dgm:pt>
    <dgm:pt modelId="{B3F8BDBE-B902-47D7-9350-58E85E3A0DB9}">
      <dgm:prSet/>
      <dgm:spPr/>
      <dgm:t>
        <a:bodyPr/>
        <a:lstStyle/>
        <a:p>
          <a:r>
            <a:rPr lang="en-GB" dirty="0"/>
            <a:t>Once the children have learnt the first set of sounds, we begin to build and read words.</a:t>
          </a:r>
          <a:endParaRPr lang="en-US" dirty="0"/>
        </a:p>
      </dgm:t>
    </dgm:pt>
    <dgm:pt modelId="{15FFB4B6-344C-4E80-ACED-85A8F65CC0EF}" type="sibTrans" cxnId="{ACC2EBF2-9B55-42FF-880F-025C238AC9D5}">
      <dgm:prSet/>
      <dgm:spPr/>
      <dgm:t>
        <a:bodyPr/>
        <a:lstStyle/>
        <a:p>
          <a:endParaRPr lang="en-US"/>
        </a:p>
      </dgm:t>
    </dgm:pt>
    <dgm:pt modelId="{54DA2CE1-BD02-472C-B033-1990CC2CC381}" type="parTrans" cxnId="{ACC2EBF2-9B55-42FF-880F-025C238AC9D5}">
      <dgm:prSet/>
      <dgm:spPr/>
      <dgm:t>
        <a:bodyPr/>
        <a:lstStyle/>
        <a:p>
          <a:endParaRPr lang="en-US"/>
        </a:p>
      </dgm:t>
    </dgm:pt>
    <dgm:pt modelId="{F557C28B-0BC1-44F2-845D-34112B609C30}">
      <dgm:prSet/>
      <dgm:spPr/>
      <dgm:t>
        <a:bodyPr/>
        <a:lstStyle/>
        <a:p>
          <a:r>
            <a:rPr lang="en-US" dirty="0"/>
            <a:t>The children then read a book in pairs which contains the new sound and teachers support the groups listening to children as they read.</a:t>
          </a:r>
        </a:p>
      </dgm:t>
    </dgm:pt>
    <dgm:pt modelId="{26F9F206-5ED3-44EC-9106-E4E13DE57D8D}" type="parTrans" cxnId="{CD8D6B2F-1BF9-42B8-8536-AEBF01941C02}">
      <dgm:prSet/>
      <dgm:spPr/>
      <dgm:t>
        <a:bodyPr/>
        <a:lstStyle/>
        <a:p>
          <a:endParaRPr lang="en-GB"/>
        </a:p>
      </dgm:t>
    </dgm:pt>
    <dgm:pt modelId="{0FB8E295-1447-439C-91DB-E42291A35CE6}" type="sibTrans" cxnId="{CD8D6B2F-1BF9-42B8-8536-AEBF01941C02}">
      <dgm:prSet/>
      <dgm:spPr/>
      <dgm:t>
        <a:bodyPr/>
        <a:lstStyle/>
        <a:p>
          <a:endParaRPr lang="en-GB"/>
        </a:p>
      </dgm:t>
    </dgm:pt>
    <dgm:pt modelId="{ACFDD105-E98C-4310-853C-4D2A1507EE03}" type="pres">
      <dgm:prSet presAssocID="{430DBC09-43DA-4E5E-BEB6-59F7B5FD4436}" presName="linear" presStyleCnt="0">
        <dgm:presLayoutVars>
          <dgm:animLvl val="lvl"/>
          <dgm:resizeHandles val="exact"/>
        </dgm:presLayoutVars>
      </dgm:prSet>
      <dgm:spPr/>
    </dgm:pt>
    <dgm:pt modelId="{EF33B513-4E2A-4779-93CC-873AF6339501}" type="pres">
      <dgm:prSet presAssocID="{9506F8C3-C129-40C0-9447-643020D6CDBF}" presName="parentText" presStyleLbl="node1" presStyleIdx="0" presStyleCnt="5" custLinFactY="-54123" custLinFactNeighborX="-681" custLinFactNeighborY="-100000">
        <dgm:presLayoutVars>
          <dgm:chMax val="0"/>
          <dgm:bulletEnabled val="1"/>
        </dgm:presLayoutVars>
      </dgm:prSet>
      <dgm:spPr/>
    </dgm:pt>
    <dgm:pt modelId="{AC44BD00-CB5D-4DA7-8D53-32642ABE88AB}" type="pres">
      <dgm:prSet presAssocID="{CBBE8A2A-31F4-43EB-9044-2F765ADECD84}" presName="spacer" presStyleCnt="0"/>
      <dgm:spPr/>
    </dgm:pt>
    <dgm:pt modelId="{37DB8E7A-9EB9-4B77-9C25-E9ACB97B42D6}" type="pres">
      <dgm:prSet presAssocID="{B3F8BDBE-B902-47D7-9350-58E85E3A0DB9}" presName="parentText" presStyleLbl="node1" presStyleIdx="1" presStyleCnt="5" custLinFactY="-12887" custLinFactNeighborX="-49" custLinFactNeighborY="-100000">
        <dgm:presLayoutVars>
          <dgm:chMax val="0"/>
          <dgm:bulletEnabled val="1"/>
        </dgm:presLayoutVars>
      </dgm:prSet>
      <dgm:spPr/>
    </dgm:pt>
    <dgm:pt modelId="{F3C8CB79-3E74-46D9-A6CD-8C9FE0591E69}" type="pres">
      <dgm:prSet presAssocID="{15FFB4B6-344C-4E80-ACED-85A8F65CC0EF}" presName="spacer" presStyleCnt="0"/>
      <dgm:spPr/>
    </dgm:pt>
    <dgm:pt modelId="{96DFC4A6-FBC4-4722-9DF4-F4400C8C911C}" type="pres">
      <dgm:prSet presAssocID="{CBE3B509-97D4-440D-A28F-275F8A2FA9EB}" presName="parentText" presStyleLbl="node1" presStyleIdx="2" presStyleCnt="5" custLinFactY="-14807" custLinFactNeighborX="-389" custLinFactNeighborY="-100000">
        <dgm:presLayoutVars>
          <dgm:chMax val="0"/>
          <dgm:bulletEnabled val="1"/>
        </dgm:presLayoutVars>
      </dgm:prSet>
      <dgm:spPr/>
    </dgm:pt>
    <dgm:pt modelId="{98D304D2-D411-4A0F-BC46-5225AD31E293}" type="pres">
      <dgm:prSet presAssocID="{D990639E-1E7C-442E-A919-F8933534CD77}" presName="spacer" presStyleCnt="0"/>
      <dgm:spPr/>
    </dgm:pt>
    <dgm:pt modelId="{52DA6FBC-13A5-476D-B5AD-6A66F0B1D996}" type="pres">
      <dgm:prSet presAssocID="{03E0C5F6-78E2-4AED-8041-42E4D1EE6570}" presName="parentText" presStyleLbl="node1" presStyleIdx="3" presStyleCnt="5" custLinFactY="-17444" custLinFactNeighborX="-49" custLinFactNeighborY="-100000">
        <dgm:presLayoutVars>
          <dgm:chMax val="0"/>
          <dgm:bulletEnabled val="1"/>
        </dgm:presLayoutVars>
      </dgm:prSet>
      <dgm:spPr/>
    </dgm:pt>
    <dgm:pt modelId="{68AD701A-CA66-4737-9349-6CA787B2E113}" type="pres">
      <dgm:prSet presAssocID="{26CFA2AF-686F-4F94-B7AB-CF43B7522F8B}" presName="spacer" presStyleCnt="0"/>
      <dgm:spPr/>
    </dgm:pt>
    <dgm:pt modelId="{E2F32296-E41A-4EB2-8675-2F95F2A81638}" type="pres">
      <dgm:prSet presAssocID="{F557C28B-0BC1-44F2-845D-34112B609C30}" presName="parentText" presStyleLbl="node1" presStyleIdx="4" presStyleCnt="5" custLinFactY="-16713" custLinFactNeighborX="-49" custLinFactNeighborY="-100000">
        <dgm:presLayoutVars>
          <dgm:chMax val="0"/>
          <dgm:bulletEnabled val="1"/>
        </dgm:presLayoutVars>
      </dgm:prSet>
      <dgm:spPr/>
    </dgm:pt>
  </dgm:ptLst>
  <dgm:cxnLst>
    <dgm:cxn modelId="{7D29AA00-A9F9-4599-AEE8-BB7CDBCD49D7}" type="presOf" srcId="{B3F8BDBE-B902-47D7-9350-58E85E3A0DB9}" destId="{37DB8E7A-9EB9-4B77-9C25-E9ACB97B42D6}" srcOrd="0" destOrd="0" presId="urn:microsoft.com/office/officeart/2005/8/layout/vList2"/>
    <dgm:cxn modelId="{E6B15C1D-6A85-4B01-B230-BA6F5DBE5F7D}" type="presOf" srcId="{9506F8C3-C129-40C0-9447-643020D6CDBF}" destId="{EF33B513-4E2A-4779-93CC-873AF6339501}" srcOrd="0" destOrd="0" presId="urn:microsoft.com/office/officeart/2005/8/layout/vList2"/>
    <dgm:cxn modelId="{CD8D6B2F-1BF9-42B8-8536-AEBF01941C02}" srcId="{430DBC09-43DA-4E5E-BEB6-59F7B5FD4436}" destId="{F557C28B-0BC1-44F2-845D-34112B609C30}" srcOrd="4" destOrd="0" parTransId="{26F9F206-5ED3-44EC-9106-E4E13DE57D8D}" sibTransId="{0FB8E295-1447-439C-91DB-E42291A35CE6}"/>
    <dgm:cxn modelId="{C52C0148-1F46-48D3-B841-0576CB5A51B5}" type="presOf" srcId="{430DBC09-43DA-4E5E-BEB6-59F7B5FD4436}" destId="{ACFDD105-E98C-4310-853C-4D2A1507EE03}" srcOrd="0" destOrd="0" presId="urn:microsoft.com/office/officeart/2005/8/layout/vList2"/>
    <dgm:cxn modelId="{78E15C6A-5365-43C3-80A4-B475F2FAE121}" type="presOf" srcId="{CBE3B509-97D4-440D-A28F-275F8A2FA9EB}" destId="{96DFC4A6-FBC4-4722-9DF4-F4400C8C911C}" srcOrd="0" destOrd="0" presId="urn:microsoft.com/office/officeart/2005/8/layout/vList2"/>
    <dgm:cxn modelId="{6F26DE87-CA75-4552-8F9B-DE30AFBE3D79}" srcId="{430DBC09-43DA-4E5E-BEB6-59F7B5FD4436}" destId="{CBE3B509-97D4-440D-A28F-275F8A2FA9EB}" srcOrd="2" destOrd="0" parTransId="{8098553D-7186-4B2E-B49D-92236993776D}" sibTransId="{D990639E-1E7C-442E-A919-F8933534CD77}"/>
    <dgm:cxn modelId="{C199FE9F-B982-4A1C-890B-A033B4E957B0}" type="presOf" srcId="{03E0C5F6-78E2-4AED-8041-42E4D1EE6570}" destId="{52DA6FBC-13A5-476D-B5AD-6A66F0B1D996}" srcOrd="0" destOrd="0" presId="urn:microsoft.com/office/officeart/2005/8/layout/vList2"/>
    <dgm:cxn modelId="{6F0394AA-FAA3-449E-B7AB-2805BEE56FEC}" srcId="{430DBC09-43DA-4E5E-BEB6-59F7B5FD4436}" destId="{03E0C5F6-78E2-4AED-8041-42E4D1EE6570}" srcOrd="3" destOrd="0" parTransId="{A2E96E6E-EFF3-42A7-9D51-D57F34039C1F}" sibTransId="{26CFA2AF-686F-4F94-B7AB-CF43B7522F8B}"/>
    <dgm:cxn modelId="{0695F6B7-C875-4DEA-920C-B5ED3D8F3F63}" type="presOf" srcId="{F557C28B-0BC1-44F2-845D-34112B609C30}" destId="{E2F32296-E41A-4EB2-8675-2F95F2A81638}" srcOrd="0" destOrd="0" presId="urn:microsoft.com/office/officeart/2005/8/layout/vList2"/>
    <dgm:cxn modelId="{5E0736EC-CB21-44C2-AE43-F2FD0B17EA8A}" srcId="{430DBC09-43DA-4E5E-BEB6-59F7B5FD4436}" destId="{9506F8C3-C129-40C0-9447-643020D6CDBF}" srcOrd="0" destOrd="0" parTransId="{1F03D1B1-FAEE-4DB4-AFB1-996C4A19045D}" sibTransId="{CBBE8A2A-31F4-43EB-9044-2F765ADECD84}"/>
    <dgm:cxn modelId="{ACC2EBF2-9B55-42FF-880F-025C238AC9D5}" srcId="{430DBC09-43DA-4E5E-BEB6-59F7B5FD4436}" destId="{B3F8BDBE-B902-47D7-9350-58E85E3A0DB9}" srcOrd="1" destOrd="0" parTransId="{54DA2CE1-BD02-472C-B033-1990CC2CC381}" sibTransId="{15FFB4B6-344C-4E80-ACED-85A8F65CC0EF}"/>
    <dgm:cxn modelId="{9782C52A-F00A-49E8-AB4E-B05F362FE5C6}" type="presParOf" srcId="{ACFDD105-E98C-4310-853C-4D2A1507EE03}" destId="{EF33B513-4E2A-4779-93CC-873AF6339501}" srcOrd="0" destOrd="0" presId="urn:microsoft.com/office/officeart/2005/8/layout/vList2"/>
    <dgm:cxn modelId="{FB19462E-B3B8-48A0-ADF3-C39A424AC84B}" type="presParOf" srcId="{ACFDD105-E98C-4310-853C-4D2A1507EE03}" destId="{AC44BD00-CB5D-4DA7-8D53-32642ABE88AB}" srcOrd="1" destOrd="0" presId="urn:microsoft.com/office/officeart/2005/8/layout/vList2"/>
    <dgm:cxn modelId="{5879D9C6-E3C0-4348-81F6-11DF909854F9}" type="presParOf" srcId="{ACFDD105-E98C-4310-853C-4D2A1507EE03}" destId="{37DB8E7A-9EB9-4B77-9C25-E9ACB97B42D6}" srcOrd="2" destOrd="0" presId="urn:microsoft.com/office/officeart/2005/8/layout/vList2"/>
    <dgm:cxn modelId="{21E9FB07-7D0B-4E54-9941-1668BE0F0F31}" type="presParOf" srcId="{ACFDD105-E98C-4310-853C-4D2A1507EE03}" destId="{F3C8CB79-3E74-46D9-A6CD-8C9FE0591E69}" srcOrd="3" destOrd="0" presId="urn:microsoft.com/office/officeart/2005/8/layout/vList2"/>
    <dgm:cxn modelId="{2FD1810F-69DE-431C-9BA4-93F9CF93291E}" type="presParOf" srcId="{ACFDD105-E98C-4310-853C-4D2A1507EE03}" destId="{96DFC4A6-FBC4-4722-9DF4-F4400C8C911C}" srcOrd="4" destOrd="0" presId="urn:microsoft.com/office/officeart/2005/8/layout/vList2"/>
    <dgm:cxn modelId="{5C7C3072-7A7A-40A0-B54E-7146EBFDABC8}" type="presParOf" srcId="{ACFDD105-E98C-4310-853C-4D2A1507EE03}" destId="{98D304D2-D411-4A0F-BC46-5225AD31E293}" srcOrd="5" destOrd="0" presId="urn:microsoft.com/office/officeart/2005/8/layout/vList2"/>
    <dgm:cxn modelId="{FE19D1E3-1C77-479B-9899-31F513BA20E8}" type="presParOf" srcId="{ACFDD105-E98C-4310-853C-4D2A1507EE03}" destId="{52DA6FBC-13A5-476D-B5AD-6A66F0B1D996}" srcOrd="6" destOrd="0" presId="urn:microsoft.com/office/officeart/2005/8/layout/vList2"/>
    <dgm:cxn modelId="{5080ADA0-D8EF-40E5-BEED-EDC26BA41395}" type="presParOf" srcId="{ACFDD105-E98C-4310-853C-4D2A1507EE03}" destId="{68AD701A-CA66-4737-9349-6CA787B2E113}" srcOrd="7" destOrd="0" presId="urn:microsoft.com/office/officeart/2005/8/layout/vList2"/>
    <dgm:cxn modelId="{CBCBA99A-15C0-4A33-B9CF-985D2262B3C4}" type="presParOf" srcId="{ACFDD105-E98C-4310-853C-4D2A1507EE03}" destId="{E2F32296-E41A-4EB2-8675-2F95F2A8163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4815D4-20E9-4F05-B462-156DF48DA62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6_2" csCatId="accent6" phldr="1"/>
      <dgm:spPr/>
      <dgm:t>
        <a:bodyPr/>
        <a:lstStyle/>
        <a:p>
          <a:endParaRPr lang="en-US"/>
        </a:p>
      </dgm:t>
    </dgm:pt>
    <dgm:pt modelId="{AC6F4E19-E48B-41E6-869B-8FB4D3F4BC7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Read as part of your daily routine.</a:t>
          </a:r>
          <a:endParaRPr lang="en-US"/>
        </a:p>
      </dgm:t>
    </dgm:pt>
    <dgm:pt modelId="{475ED1DF-2C4D-41A3-BF3E-CE291919F7AB}" type="parTrans" cxnId="{25729476-7B3C-4EE1-B9AF-D51B587980B0}">
      <dgm:prSet/>
      <dgm:spPr/>
      <dgm:t>
        <a:bodyPr/>
        <a:lstStyle/>
        <a:p>
          <a:endParaRPr lang="en-US"/>
        </a:p>
      </dgm:t>
    </dgm:pt>
    <dgm:pt modelId="{30D3AD54-2FD4-4562-83A6-D0C91C2B98E4}" type="sibTrans" cxnId="{25729476-7B3C-4EE1-B9AF-D51B587980B0}">
      <dgm:prSet/>
      <dgm:spPr/>
      <dgm:t>
        <a:bodyPr/>
        <a:lstStyle/>
        <a:p>
          <a:endParaRPr lang="en-US"/>
        </a:p>
      </dgm:t>
    </dgm:pt>
    <dgm:pt modelId="{D15879A1-5D4F-4A62-9199-F628E5FA3C3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Model reading as something enjoyable, important and useful – newspapers, magazines, menus, recipes, instructions, comics, signs, labels, information, timetables etc.</a:t>
          </a:r>
          <a:endParaRPr lang="en-US"/>
        </a:p>
      </dgm:t>
    </dgm:pt>
    <dgm:pt modelId="{A83567AE-8BD3-4102-B671-D82964B8EDE1}" type="parTrans" cxnId="{B70A1394-399A-4BCA-88D8-4E77FFC2C985}">
      <dgm:prSet/>
      <dgm:spPr/>
      <dgm:t>
        <a:bodyPr/>
        <a:lstStyle/>
        <a:p>
          <a:endParaRPr lang="en-US"/>
        </a:p>
      </dgm:t>
    </dgm:pt>
    <dgm:pt modelId="{F356B1FC-E985-4FC2-B794-35E19C9715DF}" type="sibTrans" cxnId="{B70A1394-399A-4BCA-88D8-4E77FFC2C985}">
      <dgm:prSet/>
      <dgm:spPr/>
      <dgm:t>
        <a:bodyPr/>
        <a:lstStyle/>
        <a:p>
          <a:endParaRPr lang="en-US"/>
        </a:p>
      </dgm:t>
    </dgm:pt>
    <dgm:pt modelId="{FF29C7F7-4224-4E9D-8E3D-BDB586BF51E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Look for print in the environment – signs, labels etc.</a:t>
          </a:r>
          <a:endParaRPr lang="en-US"/>
        </a:p>
      </dgm:t>
    </dgm:pt>
    <dgm:pt modelId="{CB71A14E-F360-4521-A8B8-69C10FD33760}" type="parTrans" cxnId="{E3F2CEFC-8FDF-4D32-BCBF-2BBF8E53A28A}">
      <dgm:prSet/>
      <dgm:spPr/>
      <dgm:t>
        <a:bodyPr/>
        <a:lstStyle/>
        <a:p>
          <a:endParaRPr lang="en-US"/>
        </a:p>
      </dgm:t>
    </dgm:pt>
    <dgm:pt modelId="{EFFED3F6-FD07-418F-AA89-C37CFBEFF25D}" type="sibTrans" cxnId="{E3F2CEFC-8FDF-4D32-BCBF-2BBF8E53A28A}">
      <dgm:prSet/>
      <dgm:spPr/>
      <dgm:t>
        <a:bodyPr/>
        <a:lstStyle/>
        <a:p>
          <a:endParaRPr lang="en-US"/>
        </a:p>
      </dgm:t>
    </dgm:pt>
    <dgm:pt modelId="{797BE646-617B-40D1-8988-5ED85DC8783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Visit the library.</a:t>
          </a:r>
          <a:endParaRPr lang="en-US"/>
        </a:p>
      </dgm:t>
    </dgm:pt>
    <dgm:pt modelId="{2E02730E-19A8-4716-9330-CC2655A18183}" type="parTrans" cxnId="{CAE4E958-3863-4D4B-96B9-08DC3A4FD1F8}">
      <dgm:prSet/>
      <dgm:spPr/>
      <dgm:t>
        <a:bodyPr/>
        <a:lstStyle/>
        <a:p>
          <a:endParaRPr lang="en-US"/>
        </a:p>
      </dgm:t>
    </dgm:pt>
    <dgm:pt modelId="{E31787FB-D691-46A4-8358-390483887770}" type="sibTrans" cxnId="{CAE4E958-3863-4D4B-96B9-08DC3A4FD1F8}">
      <dgm:prSet/>
      <dgm:spPr/>
      <dgm:t>
        <a:bodyPr/>
        <a:lstStyle/>
        <a:p>
          <a:endParaRPr lang="en-US"/>
        </a:p>
      </dgm:t>
    </dgm:pt>
    <dgm:pt modelId="{E376F142-C7ED-4D34-A6D0-6CCC8D63894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Read books from your own collections and favourites at home.</a:t>
          </a:r>
          <a:endParaRPr lang="en-US"/>
        </a:p>
      </dgm:t>
    </dgm:pt>
    <dgm:pt modelId="{B11325F5-A7CF-48C8-9690-0DA50212AFC8}" type="parTrans" cxnId="{C211047C-1FC7-4F53-9FFF-FD23900A0E47}">
      <dgm:prSet/>
      <dgm:spPr/>
      <dgm:t>
        <a:bodyPr/>
        <a:lstStyle/>
        <a:p>
          <a:endParaRPr lang="en-US"/>
        </a:p>
      </dgm:t>
    </dgm:pt>
    <dgm:pt modelId="{1C233935-C202-4857-AC16-AEA3B54CCCD0}" type="sibTrans" cxnId="{C211047C-1FC7-4F53-9FFF-FD23900A0E47}">
      <dgm:prSet/>
      <dgm:spPr/>
      <dgm:t>
        <a:bodyPr/>
        <a:lstStyle/>
        <a:p>
          <a:endParaRPr lang="en-US"/>
        </a:p>
      </dgm:t>
    </dgm:pt>
    <dgm:pt modelId="{981284A4-32AD-4F17-9175-F05B8A089FF2}" type="pres">
      <dgm:prSet presAssocID="{3A4815D4-20E9-4F05-B462-156DF48DA622}" presName="root" presStyleCnt="0">
        <dgm:presLayoutVars>
          <dgm:dir/>
          <dgm:resizeHandles val="exact"/>
        </dgm:presLayoutVars>
      </dgm:prSet>
      <dgm:spPr/>
    </dgm:pt>
    <dgm:pt modelId="{6B51E513-8178-4B59-A3B0-0ACAE9359735}" type="pres">
      <dgm:prSet presAssocID="{AC6F4E19-E48B-41E6-869B-8FB4D3F4BC76}" presName="compNode" presStyleCnt="0"/>
      <dgm:spPr/>
    </dgm:pt>
    <dgm:pt modelId="{5503DDF2-AF19-4C9C-9972-45EA7DE3C6BA}" type="pres">
      <dgm:prSet presAssocID="{AC6F4E19-E48B-41E6-869B-8FB4D3F4BC76}" presName="bgRect" presStyleLbl="bgShp" presStyleIdx="0" presStyleCnt="5"/>
      <dgm:spPr/>
    </dgm:pt>
    <dgm:pt modelId="{BEFD1A6D-1804-4A73-805A-476E4880B9D7}" type="pres">
      <dgm:prSet presAssocID="{AC6F4E19-E48B-41E6-869B-8FB4D3F4BC7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117E4A91-63FA-41AA-AB75-CBFD0BDE20D1}" type="pres">
      <dgm:prSet presAssocID="{AC6F4E19-E48B-41E6-869B-8FB4D3F4BC76}" presName="spaceRect" presStyleCnt="0"/>
      <dgm:spPr/>
    </dgm:pt>
    <dgm:pt modelId="{AAE550C1-6A2A-4E30-B1E6-9FE80C69772D}" type="pres">
      <dgm:prSet presAssocID="{AC6F4E19-E48B-41E6-869B-8FB4D3F4BC76}" presName="parTx" presStyleLbl="revTx" presStyleIdx="0" presStyleCnt="5">
        <dgm:presLayoutVars>
          <dgm:chMax val="0"/>
          <dgm:chPref val="0"/>
        </dgm:presLayoutVars>
      </dgm:prSet>
      <dgm:spPr/>
    </dgm:pt>
    <dgm:pt modelId="{827D7A29-1C48-40FC-AE2A-7BB66A5659FE}" type="pres">
      <dgm:prSet presAssocID="{30D3AD54-2FD4-4562-83A6-D0C91C2B98E4}" presName="sibTrans" presStyleCnt="0"/>
      <dgm:spPr/>
    </dgm:pt>
    <dgm:pt modelId="{50A09B8A-B2ED-4931-8126-CAD0DB0309E7}" type="pres">
      <dgm:prSet presAssocID="{D15879A1-5D4F-4A62-9199-F628E5FA3C36}" presName="compNode" presStyleCnt="0"/>
      <dgm:spPr/>
    </dgm:pt>
    <dgm:pt modelId="{B5C0C09E-DE13-4697-9B81-840A7AE5AA8A}" type="pres">
      <dgm:prSet presAssocID="{D15879A1-5D4F-4A62-9199-F628E5FA3C36}" presName="bgRect" presStyleLbl="bgShp" presStyleIdx="1" presStyleCnt="5"/>
      <dgm:spPr/>
    </dgm:pt>
    <dgm:pt modelId="{874ABC4A-9013-4900-A2FC-49E01F293A03}" type="pres">
      <dgm:prSet presAssocID="{D15879A1-5D4F-4A62-9199-F628E5FA3C3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88E72A46-0AF9-4EED-AC28-78C9FA3A27A2}" type="pres">
      <dgm:prSet presAssocID="{D15879A1-5D4F-4A62-9199-F628E5FA3C36}" presName="spaceRect" presStyleCnt="0"/>
      <dgm:spPr/>
    </dgm:pt>
    <dgm:pt modelId="{A27D00E7-CBA0-40C7-A245-218312BFD2C1}" type="pres">
      <dgm:prSet presAssocID="{D15879A1-5D4F-4A62-9199-F628E5FA3C36}" presName="parTx" presStyleLbl="revTx" presStyleIdx="1" presStyleCnt="5">
        <dgm:presLayoutVars>
          <dgm:chMax val="0"/>
          <dgm:chPref val="0"/>
        </dgm:presLayoutVars>
      </dgm:prSet>
      <dgm:spPr/>
    </dgm:pt>
    <dgm:pt modelId="{663DAEF5-4B3E-49D5-94D3-EF02D57696D3}" type="pres">
      <dgm:prSet presAssocID="{F356B1FC-E985-4FC2-B794-35E19C9715DF}" presName="sibTrans" presStyleCnt="0"/>
      <dgm:spPr/>
    </dgm:pt>
    <dgm:pt modelId="{902B6EA8-C7B9-4D42-B141-05AC6F0C15EE}" type="pres">
      <dgm:prSet presAssocID="{FF29C7F7-4224-4E9D-8E3D-BDB586BF51EC}" presName="compNode" presStyleCnt="0"/>
      <dgm:spPr/>
    </dgm:pt>
    <dgm:pt modelId="{42226E13-5569-494D-BC1F-0C4001A1C3E1}" type="pres">
      <dgm:prSet presAssocID="{FF29C7F7-4224-4E9D-8E3D-BDB586BF51EC}" presName="bgRect" presStyleLbl="bgShp" presStyleIdx="2" presStyleCnt="5"/>
      <dgm:spPr/>
    </dgm:pt>
    <dgm:pt modelId="{379AA630-0C4A-43DE-8E71-2DFAED0300BE}" type="pres">
      <dgm:prSet presAssocID="{FF29C7F7-4224-4E9D-8E3D-BDB586BF51E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inter"/>
        </a:ext>
      </dgm:extLst>
    </dgm:pt>
    <dgm:pt modelId="{284D3EBA-AF0D-4B91-8C34-04D65872E2E8}" type="pres">
      <dgm:prSet presAssocID="{FF29C7F7-4224-4E9D-8E3D-BDB586BF51EC}" presName="spaceRect" presStyleCnt="0"/>
      <dgm:spPr/>
    </dgm:pt>
    <dgm:pt modelId="{9FDFC4E0-3ECF-479F-81FB-A424FB5DD5A0}" type="pres">
      <dgm:prSet presAssocID="{FF29C7F7-4224-4E9D-8E3D-BDB586BF51EC}" presName="parTx" presStyleLbl="revTx" presStyleIdx="2" presStyleCnt="5">
        <dgm:presLayoutVars>
          <dgm:chMax val="0"/>
          <dgm:chPref val="0"/>
        </dgm:presLayoutVars>
      </dgm:prSet>
      <dgm:spPr/>
    </dgm:pt>
    <dgm:pt modelId="{30C649F3-BFAC-4906-92AE-8DE032F04872}" type="pres">
      <dgm:prSet presAssocID="{EFFED3F6-FD07-418F-AA89-C37CFBEFF25D}" presName="sibTrans" presStyleCnt="0"/>
      <dgm:spPr/>
    </dgm:pt>
    <dgm:pt modelId="{7CA21E42-9167-4D06-A0FF-7659D98C8A8C}" type="pres">
      <dgm:prSet presAssocID="{797BE646-617B-40D1-8988-5ED85DC87832}" presName="compNode" presStyleCnt="0"/>
      <dgm:spPr/>
    </dgm:pt>
    <dgm:pt modelId="{61FFB2FB-B0AB-44ED-A414-6CC4A780B71E}" type="pres">
      <dgm:prSet presAssocID="{797BE646-617B-40D1-8988-5ED85DC87832}" presName="bgRect" presStyleLbl="bgShp" presStyleIdx="3" presStyleCnt="5"/>
      <dgm:spPr/>
    </dgm:pt>
    <dgm:pt modelId="{89051C37-04F9-4B3D-A371-6F4DEE23B8F2}" type="pres">
      <dgm:prSet presAssocID="{797BE646-617B-40D1-8988-5ED85DC8783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B974C803-344E-4AD1-AC33-B84F48681F43}" type="pres">
      <dgm:prSet presAssocID="{797BE646-617B-40D1-8988-5ED85DC87832}" presName="spaceRect" presStyleCnt="0"/>
      <dgm:spPr/>
    </dgm:pt>
    <dgm:pt modelId="{6639D78A-93C6-451C-91F5-5A76D4C3B4A1}" type="pres">
      <dgm:prSet presAssocID="{797BE646-617B-40D1-8988-5ED85DC87832}" presName="parTx" presStyleLbl="revTx" presStyleIdx="3" presStyleCnt="5">
        <dgm:presLayoutVars>
          <dgm:chMax val="0"/>
          <dgm:chPref val="0"/>
        </dgm:presLayoutVars>
      </dgm:prSet>
      <dgm:spPr/>
    </dgm:pt>
    <dgm:pt modelId="{03183E20-EA01-4C49-B81F-A4F8AE393E1B}" type="pres">
      <dgm:prSet presAssocID="{E31787FB-D691-46A4-8358-390483887770}" presName="sibTrans" presStyleCnt="0"/>
      <dgm:spPr/>
    </dgm:pt>
    <dgm:pt modelId="{E767267F-E1FB-4AEC-91B5-CC3F6E70CE0D}" type="pres">
      <dgm:prSet presAssocID="{E376F142-C7ED-4D34-A6D0-6CCC8D63894A}" presName="compNode" presStyleCnt="0"/>
      <dgm:spPr/>
    </dgm:pt>
    <dgm:pt modelId="{E423CCA2-4E2E-4226-B58B-15375298344A}" type="pres">
      <dgm:prSet presAssocID="{E376F142-C7ED-4D34-A6D0-6CCC8D63894A}" presName="bgRect" presStyleLbl="bgShp" presStyleIdx="4" presStyleCnt="5"/>
      <dgm:spPr/>
    </dgm:pt>
    <dgm:pt modelId="{D83BDE98-D27D-47C9-971F-314ED1F65161}" type="pres">
      <dgm:prSet presAssocID="{E376F142-C7ED-4D34-A6D0-6CCC8D63894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DE0E888-8004-4C22-B846-23AE6C97634C}" type="pres">
      <dgm:prSet presAssocID="{E376F142-C7ED-4D34-A6D0-6CCC8D63894A}" presName="spaceRect" presStyleCnt="0"/>
      <dgm:spPr/>
    </dgm:pt>
    <dgm:pt modelId="{82385B3A-364F-43AF-8952-526AA1EF5D15}" type="pres">
      <dgm:prSet presAssocID="{E376F142-C7ED-4D34-A6D0-6CCC8D63894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2840916-85F7-4B62-9D91-1982BB64F3BD}" type="presOf" srcId="{797BE646-617B-40D1-8988-5ED85DC87832}" destId="{6639D78A-93C6-451C-91F5-5A76D4C3B4A1}" srcOrd="0" destOrd="0" presId="urn:microsoft.com/office/officeart/2018/2/layout/IconVerticalSolidList"/>
    <dgm:cxn modelId="{334ECE29-B53C-4BDB-AA7D-21212F15D800}" type="presOf" srcId="{D15879A1-5D4F-4A62-9199-F628E5FA3C36}" destId="{A27D00E7-CBA0-40C7-A245-218312BFD2C1}" srcOrd="0" destOrd="0" presId="urn:microsoft.com/office/officeart/2018/2/layout/IconVerticalSolidList"/>
    <dgm:cxn modelId="{EF96C43E-9EAF-47DF-88A5-8DA3C07857BE}" type="presOf" srcId="{AC6F4E19-E48B-41E6-869B-8FB4D3F4BC76}" destId="{AAE550C1-6A2A-4E30-B1E6-9FE80C69772D}" srcOrd="0" destOrd="0" presId="urn:microsoft.com/office/officeart/2018/2/layout/IconVerticalSolidList"/>
    <dgm:cxn modelId="{25729476-7B3C-4EE1-B9AF-D51B587980B0}" srcId="{3A4815D4-20E9-4F05-B462-156DF48DA622}" destId="{AC6F4E19-E48B-41E6-869B-8FB4D3F4BC76}" srcOrd="0" destOrd="0" parTransId="{475ED1DF-2C4D-41A3-BF3E-CE291919F7AB}" sibTransId="{30D3AD54-2FD4-4562-83A6-D0C91C2B98E4}"/>
    <dgm:cxn modelId="{CAE4E958-3863-4D4B-96B9-08DC3A4FD1F8}" srcId="{3A4815D4-20E9-4F05-B462-156DF48DA622}" destId="{797BE646-617B-40D1-8988-5ED85DC87832}" srcOrd="3" destOrd="0" parTransId="{2E02730E-19A8-4716-9330-CC2655A18183}" sibTransId="{E31787FB-D691-46A4-8358-390483887770}"/>
    <dgm:cxn modelId="{C211047C-1FC7-4F53-9FFF-FD23900A0E47}" srcId="{3A4815D4-20E9-4F05-B462-156DF48DA622}" destId="{E376F142-C7ED-4D34-A6D0-6CCC8D63894A}" srcOrd="4" destOrd="0" parTransId="{B11325F5-A7CF-48C8-9690-0DA50212AFC8}" sibTransId="{1C233935-C202-4857-AC16-AEA3B54CCCD0}"/>
    <dgm:cxn modelId="{B70A1394-399A-4BCA-88D8-4E77FFC2C985}" srcId="{3A4815D4-20E9-4F05-B462-156DF48DA622}" destId="{D15879A1-5D4F-4A62-9199-F628E5FA3C36}" srcOrd="1" destOrd="0" parTransId="{A83567AE-8BD3-4102-B671-D82964B8EDE1}" sibTransId="{F356B1FC-E985-4FC2-B794-35E19C9715DF}"/>
    <dgm:cxn modelId="{AAE1A6A2-7CB6-4923-AFAE-0F895E4CD25F}" type="presOf" srcId="{3A4815D4-20E9-4F05-B462-156DF48DA622}" destId="{981284A4-32AD-4F17-9175-F05B8A089FF2}" srcOrd="0" destOrd="0" presId="urn:microsoft.com/office/officeart/2018/2/layout/IconVerticalSolidList"/>
    <dgm:cxn modelId="{F1F73BAC-58FA-4252-8D80-BF306A44A608}" type="presOf" srcId="{FF29C7F7-4224-4E9D-8E3D-BDB586BF51EC}" destId="{9FDFC4E0-3ECF-479F-81FB-A424FB5DD5A0}" srcOrd="0" destOrd="0" presId="urn:microsoft.com/office/officeart/2018/2/layout/IconVerticalSolidList"/>
    <dgm:cxn modelId="{7C8E57B2-9A2F-4C3C-AD49-E555007267B1}" type="presOf" srcId="{E376F142-C7ED-4D34-A6D0-6CCC8D63894A}" destId="{82385B3A-364F-43AF-8952-526AA1EF5D15}" srcOrd="0" destOrd="0" presId="urn:microsoft.com/office/officeart/2018/2/layout/IconVerticalSolidList"/>
    <dgm:cxn modelId="{E3F2CEFC-8FDF-4D32-BCBF-2BBF8E53A28A}" srcId="{3A4815D4-20E9-4F05-B462-156DF48DA622}" destId="{FF29C7F7-4224-4E9D-8E3D-BDB586BF51EC}" srcOrd="2" destOrd="0" parTransId="{CB71A14E-F360-4521-A8B8-69C10FD33760}" sibTransId="{EFFED3F6-FD07-418F-AA89-C37CFBEFF25D}"/>
    <dgm:cxn modelId="{BFB7707B-D909-4209-A950-9C9AF31ACFF1}" type="presParOf" srcId="{981284A4-32AD-4F17-9175-F05B8A089FF2}" destId="{6B51E513-8178-4B59-A3B0-0ACAE9359735}" srcOrd="0" destOrd="0" presId="urn:microsoft.com/office/officeart/2018/2/layout/IconVerticalSolidList"/>
    <dgm:cxn modelId="{85A46808-C19D-4963-81D7-51D4944224A3}" type="presParOf" srcId="{6B51E513-8178-4B59-A3B0-0ACAE9359735}" destId="{5503DDF2-AF19-4C9C-9972-45EA7DE3C6BA}" srcOrd="0" destOrd="0" presId="urn:microsoft.com/office/officeart/2018/2/layout/IconVerticalSolidList"/>
    <dgm:cxn modelId="{5AFCB35E-1FFA-4386-BEDC-0A3B2C93E61E}" type="presParOf" srcId="{6B51E513-8178-4B59-A3B0-0ACAE9359735}" destId="{BEFD1A6D-1804-4A73-805A-476E4880B9D7}" srcOrd="1" destOrd="0" presId="urn:microsoft.com/office/officeart/2018/2/layout/IconVerticalSolidList"/>
    <dgm:cxn modelId="{D48821D6-D2C1-4A71-A306-5BB325D82E5A}" type="presParOf" srcId="{6B51E513-8178-4B59-A3B0-0ACAE9359735}" destId="{117E4A91-63FA-41AA-AB75-CBFD0BDE20D1}" srcOrd="2" destOrd="0" presId="urn:microsoft.com/office/officeart/2018/2/layout/IconVerticalSolidList"/>
    <dgm:cxn modelId="{B621D805-E836-45F6-B543-F29E3A6A85FA}" type="presParOf" srcId="{6B51E513-8178-4B59-A3B0-0ACAE9359735}" destId="{AAE550C1-6A2A-4E30-B1E6-9FE80C69772D}" srcOrd="3" destOrd="0" presId="urn:microsoft.com/office/officeart/2018/2/layout/IconVerticalSolidList"/>
    <dgm:cxn modelId="{807F188E-51D5-4FF6-896F-65547A78716E}" type="presParOf" srcId="{981284A4-32AD-4F17-9175-F05B8A089FF2}" destId="{827D7A29-1C48-40FC-AE2A-7BB66A5659FE}" srcOrd="1" destOrd="0" presId="urn:microsoft.com/office/officeart/2018/2/layout/IconVerticalSolidList"/>
    <dgm:cxn modelId="{F2BF7BF9-6A50-412E-B4F5-AD4DE64920E5}" type="presParOf" srcId="{981284A4-32AD-4F17-9175-F05B8A089FF2}" destId="{50A09B8A-B2ED-4931-8126-CAD0DB0309E7}" srcOrd="2" destOrd="0" presId="urn:microsoft.com/office/officeart/2018/2/layout/IconVerticalSolidList"/>
    <dgm:cxn modelId="{41E61550-4728-44A7-876E-49A8FD26266E}" type="presParOf" srcId="{50A09B8A-B2ED-4931-8126-CAD0DB0309E7}" destId="{B5C0C09E-DE13-4697-9B81-840A7AE5AA8A}" srcOrd="0" destOrd="0" presId="urn:microsoft.com/office/officeart/2018/2/layout/IconVerticalSolidList"/>
    <dgm:cxn modelId="{AF2DDF2F-6EAB-4EE9-94DC-2C5EEE9BBCE2}" type="presParOf" srcId="{50A09B8A-B2ED-4931-8126-CAD0DB0309E7}" destId="{874ABC4A-9013-4900-A2FC-49E01F293A03}" srcOrd="1" destOrd="0" presId="urn:microsoft.com/office/officeart/2018/2/layout/IconVerticalSolidList"/>
    <dgm:cxn modelId="{D63ECD0C-888D-4D07-AB75-A9BDB36E7F90}" type="presParOf" srcId="{50A09B8A-B2ED-4931-8126-CAD0DB0309E7}" destId="{88E72A46-0AF9-4EED-AC28-78C9FA3A27A2}" srcOrd="2" destOrd="0" presId="urn:microsoft.com/office/officeart/2018/2/layout/IconVerticalSolidList"/>
    <dgm:cxn modelId="{C93FEEAB-A3D0-444A-9500-F675143F0C03}" type="presParOf" srcId="{50A09B8A-B2ED-4931-8126-CAD0DB0309E7}" destId="{A27D00E7-CBA0-40C7-A245-218312BFD2C1}" srcOrd="3" destOrd="0" presId="urn:microsoft.com/office/officeart/2018/2/layout/IconVerticalSolidList"/>
    <dgm:cxn modelId="{E4F26980-635D-46D7-8903-1A85B825FBE4}" type="presParOf" srcId="{981284A4-32AD-4F17-9175-F05B8A089FF2}" destId="{663DAEF5-4B3E-49D5-94D3-EF02D57696D3}" srcOrd="3" destOrd="0" presId="urn:microsoft.com/office/officeart/2018/2/layout/IconVerticalSolidList"/>
    <dgm:cxn modelId="{4FA04B13-0746-4CA0-89B6-E3055AEDF462}" type="presParOf" srcId="{981284A4-32AD-4F17-9175-F05B8A089FF2}" destId="{902B6EA8-C7B9-4D42-B141-05AC6F0C15EE}" srcOrd="4" destOrd="0" presId="urn:microsoft.com/office/officeart/2018/2/layout/IconVerticalSolidList"/>
    <dgm:cxn modelId="{5E1FDF31-46B1-443F-87C8-C8846CE1A628}" type="presParOf" srcId="{902B6EA8-C7B9-4D42-B141-05AC6F0C15EE}" destId="{42226E13-5569-494D-BC1F-0C4001A1C3E1}" srcOrd="0" destOrd="0" presId="urn:microsoft.com/office/officeart/2018/2/layout/IconVerticalSolidList"/>
    <dgm:cxn modelId="{5C0D495A-0201-49F5-B20B-385C136CEF06}" type="presParOf" srcId="{902B6EA8-C7B9-4D42-B141-05AC6F0C15EE}" destId="{379AA630-0C4A-43DE-8E71-2DFAED0300BE}" srcOrd="1" destOrd="0" presId="urn:microsoft.com/office/officeart/2018/2/layout/IconVerticalSolidList"/>
    <dgm:cxn modelId="{8F78984B-11A1-4F0A-91C8-09F33FE02432}" type="presParOf" srcId="{902B6EA8-C7B9-4D42-B141-05AC6F0C15EE}" destId="{284D3EBA-AF0D-4B91-8C34-04D65872E2E8}" srcOrd="2" destOrd="0" presId="urn:microsoft.com/office/officeart/2018/2/layout/IconVerticalSolidList"/>
    <dgm:cxn modelId="{A0A8A6A3-02CE-4760-AA4B-8D99FAE3417D}" type="presParOf" srcId="{902B6EA8-C7B9-4D42-B141-05AC6F0C15EE}" destId="{9FDFC4E0-3ECF-479F-81FB-A424FB5DD5A0}" srcOrd="3" destOrd="0" presId="urn:microsoft.com/office/officeart/2018/2/layout/IconVerticalSolidList"/>
    <dgm:cxn modelId="{81A31275-D4AC-48F8-9B64-92328EE795A9}" type="presParOf" srcId="{981284A4-32AD-4F17-9175-F05B8A089FF2}" destId="{30C649F3-BFAC-4906-92AE-8DE032F04872}" srcOrd="5" destOrd="0" presId="urn:microsoft.com/office/officeart/2018/2/layout/IconVerticalSolidList"/>
    <dgm:cxn modelId="{9836C959-282B-4190-A212-DBC1F762965B}" type="presParOf" srcId="{981284A4-32AD-4F17-9175-F05B8A089FF2}" destId="{7CA21E42-9167-4D06-A0FF-7659D98C8A8C}" srcOrd="6" destOrd="0" presId="urn:microsoft.com/office/officeart/2018/2/layout/IconVerticalSolidList"/>
    <dgm:cxn modelId="{289E1B91-025C-4CA1-90AC-913661A8679C}" type="presParOf" srcId="{7CA21E42-9167-4D06-A0FF-7659D98C8A8C}" destId="{61FFB2FB-B0AB-44ED-A414-6CC4A780B71E}" srcOrd="0" destOrd="0" presId="urn:microsoft.com/office/officeart/2018/2/layout/IconVerticalSolidList"/>
    <dgm:cxn modelId="{2B1B0BF1-00C1-4F40-ADD9-E9F9B7A9B7E8}" type="presParOf" srcId="{7CA21E42-9167-4D06-A0FF-7659D98C8A8C}" destId="{89051C37-04F9-4B3D-A371-6F4DEE23B8F2}" srcOrd="1" destOrd="0" presId="urn:microsoft.com/office/officeart/2018/2/layout/IconVerticalSolidList"/>
    <dgm:cxn modelId="{9C566A00-9614-40E6-9CDF-6D7F8DBDACC0}" type="presParOf" srcId="{7CA21E42-9167-4D06-A0FF-7659D98C8A8C}" destId="{B974C803-344E-4AD1-AC33-B84F48681F43}" srcOrd="2" destOrd="0" presId="urn:microsoft.com/office/officeart/2018/2/layout/IconVerticalSolidList"/>
    <dgm:cxn modelId="{9FFB2034-CA7B-46E5-B6CB-29C3F6E866B7}" type="presParOf" srcId="{7CA21E42-9167-4D06-A0FF-7659D98C8A8C}" destId="{6639D78A-93C6-451C-91F5-5A76D4C3B4A1}" srcOrd="3" destOrd="0" presId="urn:microsoft.com/office/officeart/2018/2/layout/IconVerticalSolidList"/>
    <dgm:cxn modelId="{BD83F261-54E2-49BB-B7B3-EDC9A4AE2540}" type="presParOf" srcId="{981284A4-32AD-4F17-9175-F05B8A089FF2}" destId="{03183E20-EA01-4C49-B81F-A4F8AE393E1B}" srcOrd="7" destOrd="0" presId="urn:microsoft.com/office/officeart/2018/2/layout/IconVerticalSolidList"/>
    <dgm:cxn modelId="{C335879D-3452-4F8A-922E-3B424F88B1B1}" type="presParOf" srcId="{981284A4-32AD-4F17-9175-F05B8A089FF2}" destId="{E767267F-E1FB-4AEC-91B5-CC3F6E70CE0D}" srcOrd="8" destOrd="0" presId="urn:microsoft.com/office/officeart/2018/2/layout/IconVerticalSolidList"/>
    <dgm:cxn modelId="{F8CD5BB3-4C1C-4614-BD04-AE382BDCA90B}" type="presParOf" srcId="{E767267F-E1FB-4AEC-91B5-CC3F6E70CE0D}" destId="{E423CCA2-4E2E-4226-B58B-15375298344A}" srcOrd="0" destOrd="0" presId="urn:microsoft.com/office/officeart/2018/2/layout/IconVerticalSolidList"/>
    <dgm:cxn modelId="{7D812A84-457B-461A-98B4-FE716EF0FA1B}" type="presParOf" srcId="{E767267F-E1FB-4AEC-91B5-CC3F6E70CE0D}" destId="{D83BDE98-D27D-47C9-971F-314ED1F65161}" srcOrd="1" destOrd="0" presId="urn:microsoft.com/office/officeart/2018/2/layout/IconVerticalSolidList"/>
    <dgm:cxn modelId="{F92935A6-FD48-4647-ADAD-833170602867}" type="presParOf" srcId="{E767267F-E1FB-4AEC-91B5-CC3F6E70CE0D}" destId="{DDE0E888-8004-4C22-B846-23AE6C97634C}" srcOrd="2" destOrd="0" presId="urn:microsoft.com/office/officeart/2018/2/layout/IconVerticalSolidList"/>
    <dgm:cxn modelId="{94640D40-451D-4DFB-A579-12C6E6762A0A}" type="presParOf" srcId="{E767267F-E1FB-4AEC-91B5-CC3F6E70CE0D}" destId="{82385B3A-364F-43AF-8952-526AA1EF5D1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D134E0-FA53-40CC-8373-F4CEFCE1ABC9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505AA95-2C3C-404D-90C5-5534FC2E466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Write</a:t>
          </a:r>
        </a:p>
      </dgm:t>
    </dgm:pt>
    <dgm:pt modelId="{A72ECE8C-AF65-4F71-8E14-99E34E99FF52}" type="parTrans" cxnId="{6730E0E5-9FD5-4C16-B17B-050DBA355DD9}">
      <dgm:prSet/>
      <dgm:spPr/>
      <dgm:t>
        <a:bodyPr/>
        <a:lstStyle/>
        <a:p>
          <a:endParaRPr lang="en-US"/>
        </a:p>
      </dgm:t>
    </dgm:pt>
    <dgm:pt modelId="{F65EC5C3-E6E5-4C06-A058-D892D3E37B2E}" type="sibTrans" cxnId="{6730E0E5-9FD5-4C16-B17B-050DBA355DD9}">
      <dgm:prSet/>
      <dgm:spPr/>
      <dgm:t>
        <a:bodyPr/>
        <a:lstStyle/>
        <a:p>
          <a:endParaRPr lang="en-US"/>
        </a:p>
      </dgm:t>
    </dgm:pt>
    <dgm:pt modelId="{40130CD6-F7F3-4FAE-9A23-C5C81B474C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Write recognisable letters </a:t>
          </a:r>
          <a:r>
            <a:rPr lang="en-US">
              <a:latin typeface="Calibri Light"/>
            </a:rPr>
            <a:t>most</a:t>
          </a:r>
          <a:r>
            <a:rPr lang="en-US"/>
            <a:t> of which are correctly formed.</a:t>
          </a:r>
        </a:p>
      </dgm:t>
    </dgm:pt>
    <dgm:pt modelId="{584AFED5-C62F-4576-98DA-120AA6048213}" type="parTrans" cxnId="{24AAF24A-BED9-4349-BD27-DEEF97867F71}">
      <dgm:prSet/>
      <dgm:spPr/>
      <dgm:t>
        <a:bodyPr/>
        <a:lstStyle/>
        <a:p>
          <a:endParaRPr lang="en-US"/>
        </a:p>
      </dgm:t>
    </dgm:pt>
    <dgm:pt modelId="{4BB70577-F979-4A7A-9F68-0F771B9C5633}" type="sibTrans" cxnId="{24AAF24A-BED9-4349-BD27-DEEF97867F71}">
      <dgm:prSet/>
      <dgm:spPr/>
      <dgm:t>
        <a:bodyPr/>
        <a:lstStyle/>
        <a:p>
          <a:endParaRPr lang="en-US"/>
        </a:p>
      </dgm:t>
    </dgm:pt>
    <dgm:pt modelId="{066E5F96-B369-49DA-886F-307DFB83BF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Spell</a:t>
          </a:r>
        </a:p>
      </dgm:t>
    </dgm:pt>
    <dgm:pt modelId="{6A8EC126-DFAA-4FDE-8212-B873A84F55EC}" type="parTrans" cxnId="{D94D57E3-9ED9-4CE8-A4FC-E1038B59527E}">
      <dgm:prSet/>
      <dgm:spPr/>
      <dgm:t>
        <a:bodyPr/>
        <a:lstStyle/>
        <a:p>
          <a:endParaRPr lang="en-US"/>
        </a:p>
      </dgm:t>
    </dgm:pt>
    <dgm:pt modelId="{2E4CDF50-49BC-4A7B-AA26-A0EEBB4026EE}" type="sibTrans" cxnId="{D94D57E3-9ED9-4CE8-A4FC-E1038B59527E}">
      <dgm:prSet/>
      <dgm:spPr/>
      <dgm:t>
        <a:bodyPr/>
        <a:lstStyle/>
        <a:p>
          <a:endParaRPr lang="en-US"/>
        </a:p>
      </dgm:t>
    </dgm:pt>
    <dgm:pt modelId="{28E03583-7D62-4E83-B9AB-218A73015D4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Spell words by identifying the sounds in them and representing the sound with a letter or letters.</a:t>
          </a:r>
        </a:p>
      </dgm:t>
    </dgm:pt>
    <dgm:pt modelId="{1007CE20-38D1-41CB-A1CD-A175CBC9A597}" type="parTrans" cxnId="{5451D140-02C7-4090-80D8-0021C76549DB}">
      <dgm:prSet/>
      <dgm:spPr/>
      <dgm:t>
        <a:bodyPr/>
        <a:lstStyle/>
        <a:p>
          <a:endParaRPr lang="en-US"/>
        </a:p>
      </dgm:t>
    </dgm:pt>
    <dgm:pt modelId="{A6583BC2-3514-4054-B143-A9727C2C1874}" type="sibTrans" cxnId="{5451D140-02C7-4090-80D8-0021C76549DB}">
      <dgm:prSet/>
      <dgm:spPr/>
      <dgm:t>
        <a:bodyPr/>
        <a:lstStyle/>
        <a:p>
          <a:endParaRPr lang="en-US"/>
        </a:p>
      </dgm:t>
    </dgm:pt>
    <dgm:pt modelId="{606C71F3-124F-4DA2-8E6F-213C1CEAAA4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Write</a:t>
          </a:r>
        </a:p>
      </dgm:t>
    </dgm:pt>
    <dgm:pt modelId="{ECCC704E-D5F0-43BA-AB29-62038EAF4699}" type="parTrans" cxnId="{E29DE921-C2FA-4CC9-9906-61D667D3D17C}">
      <dgm:prSet/>
      <dgm:spPr/>
      <dgm:t>
        <a:bodyPr/>
        <a:lstStyle/>
        <a:p>
          <a:endParaRPr lang="en-US"/>
        </a:p>
      </dgm:t>
    </dgm:pt>
    <dgm:pt modelId="{36F1BAD9-43FC-46D4-BD8C-DAC08339B77E}" type="sibTrans" cxnId="{E29DE921-C2FA-4CC9-9906-61D667D3D17C}">
      <dgm:prSet/>
      <dgm:spPr/>
      <dgm:t>
        <a:bodyPr/>
        <a:lstStyle/>
        <a:p>
          <a:endParaRPr lang="en-US"/>
        </a:p>
      </dgm:t>
    </dgm:pt>
    <dgm:pt modelId="{578DEFA5-1028-4236-A8FD-AA46D31811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Write simple phrases and sentences that can be read by themselves and others.</a:t>
          </a:r>
        </a:p>
      </dgm:t>
    </dgm:pt>
    <dgm:pt modelId="{262C55B8-1F38-42D1-A7BE-AA22AF6DE58B}" type="parTrans" cxnId="{961A1CF4-0512-4DB6-9905-9EF4243D5F5D}">
      <dgm:prSet/>
      <dgm:spPr/>
      <dgm:t>
        <a:bodyPr/>
        <a:lstStyle/>
        <a:p>
          <a:endParaRPr lang="en-US"/>
        </a:p>
      </dgm:t>
    </dgm:pt>
    <dgm:pt modelId="{C9309BC9-9B8F-4C70-929E-D860B08B60B1}" type="sibTrans" cxnId="{961A1CF4-0512-4DB6-9905-9EF4243D5F5D}">
      <dgm:prSet/>
      <dgm:spPr/>
      <dgm:t>
        <a:bodyPr/>
        <a:lstStyle/>
        <a:p>
          <a:endParaRPr lang="en-US"/>
        </a:p>
      </dgm:t>
    </dgm:pt>
    <dgm:pt modelId="{C115DE04-01C5-454A-B189-A226D6A8CB21}" type="pres">
      <dgm:prSet presAssocID="{B5D134E0-FA53-40CC-8373-F4CEFCE1ABC9}" presName="Name0" presStyleCnt="0">
        <dgm:presLayoutVars>
          <dgm:dir/>
          <dgm:animLvl val="lvl"/>
          <dgm:resizeHandles val="exact"/>
        </dgm:presLayoutVars>
      </dgm:prSet>
      <dgm:spPr/>
    </dgm:pt>
    <dgm:pt modelId="{1BCC59B2-7ED9-4FB8-90C0-B197EAA03FA4}" type="pres">
      <dgm:prSet presAssocID="{0505AA95-2C3C-404D-90C5-5534FC2E4669}" presName="linNode" presStyleCnt="0"/>
      <dgm:spPr/>
    </dgm:pt>
    <dgm:pt modelId="{0441FEDD-D44F-45EA-96AD-BFA9514637AF}" type="pres">
      <dgm:prSet presAssocID="{0505AA95-2C3C-404D-90C5-5534FC2E4669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AC04DC85-D2DD-4ABA-983F-0F2DCAA5E2FB}" type="pres">
      <dgm:prSet presAssocID="{0505AA95-2C3C-404D-90C5-5534FC2E4669}" presName="descendantText" presStyleLbl="alignAccFollowNode1" presStyleIdx="0" presStyleCnt="3">
        <dgm:presLayoutVars>
          <dgm:bulletEnabled/>
        </dgm:presLayoutVars>
      </dgm:prSet>
      <dgm:spPr/>
    </dgm:pt>
    <dgm:pt modelId="{587791CC-C4FB-478D-959A-E1A4E9DBBF45}" type="pres">
      <dgm:prSet presAssocID="{F65EC5C3-E6E5-4C06-A058-D892D3E37B2E}" presName="sp" presStyleCnt="0"/>
      <dgm:spPr/>
    </dgm:pt>
    <dgm:pt modelId="{9116EC96-B272-418A-AE4D-92F3D27110BF}" type="pres">
      <dgm:prSet presAssocID="{066E5F96-B369-49DA-886F-307DFB83BFE1}" presName="linNode" presStyleCnt="0"/>
      <dgm:spPr/>
    </dgm:pt>
    <dgm:pt modelId="{8C2ED475-2A50-4EEF-92D7-4C6C006CA56E}" type="pres">
      <dgm:prSet presAssocID="{066E5F96-B369-49DA-886F-307DFB83BFE1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43FD85C4-0DBA-4CD1-8B48-67968BE173EC}" type="pres">
      <dgm:prSet presAssocID="{066E5F96-B369-49DA-886F-307DFB83BFE1}" presName="descendantText" presStyleLbl="alignAccFollowNode1" presStyleIdx="1" presStyleCnt="3">
        <dgm:presLayoutVars>
          <dgm:bulletEnabled/>
        </dgm:presLayoutVars>
      </dgm:prSet>
      <dgm:spPr/>
    </dgm:pt>
    <dgm:pt modelId="{E70F77ED-7AD7-4833-AA2C-B7DD6639D70E}" type="pres">
      <dgm:prSet presAssocID="{2E4CDF50-49BC-4A7B-AA26-A0EEBB4026EE}" presName="sp" presStyleCnt="0"/>
      <dgm:spPr/>
    </dgm:pt>
    <dgm:pt modelId="{A2169D7D-93E8-429D-9F67-4832B50E9F08}" type="pres">
      <dgm:prSet presAssocID="{606C71F3-124F-4DA2-8E6F-213C1CEAAA48}" presName="linNode" presStyleCnt="0"/>
      <dgm:spPr/>
    </dgm:pt>
    <dgm:pt modelId="{96DE5C5D-B3FD-475B-8C5D-D4ABD341D62D}" type="pres">
      <dgm:prSet presAssocID="{606C71F3-124F-4DA2-8E6F-213C1CEAAA48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707C85EF-C422-4AB1-8194-1DDADC208845}" type="pres">
      <dgm:prSet presAssocID="{606C71F3-124F-4DA2-8E6F-213C1CEAAA48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D6535518-4955-4C01-9C0F-89CE875A9005}" type="presOf" srcId="{0505AA95-2C3C-404D-90C5-5534FC2E4669}" destId="{0441FEDD-D44F-45EA-96AD-BFA9514637AF}" srcOrd="0" destOrd="0" presId="urn:microsoft.com/office/officeart/2016/7/layout/VerticalSolidActionList"/>
    <dgm:cxn modelId="{E29DE921-C2FA-4CC9-9906-61D667D3D17C}" srcId="{B5D134E0-FA53-40CC-8373-F4CEFCE1ABC9}" destId="{606C71F3-124F-4DA2-8E6F-213C1CEAAA48}" srcOrd="2" destOrd="0" parTransId="{ECCC704E-D5F0-43BA-AB29-62038EAF4699}" sibTransId="{36F1BAD9-43FC-46D4-BD8C-DAC08339B77E}"/>
    <dgm:cxn modelId="{5451D140-02C7-4090-80D8-0021C76549DB}" srcId="{066E5F96-B369-49DA-886F-307DFB83BFE1}" destId="{28E03583-7D62-4E83-B9AB-218A73015D46}" srcOrd="0" destOrd="0" parTransId="{1007CE20-38D1-41CB-A1CD-A175CBC9A597}" sibTransId="{A6583BC2-3514-4054-B143-A9727C2C1874}"/>
    <dgm:cxn modelId="{24AAF24A-BED9-4349-BD27-DEEF97867F71}" srcId="{0505AA95-2C3C-404D-90C5-5534FC2E4669}" destId="{40130CD6-F7F3-4FAE-9A23-C5C81B474C16}" srcOrd="0" destOrd="0" parTransId="{584AFED5-C62F-4576-98DA-120AA6048213}" sibTransId="{4BB70577-F979-4A7A-9F68-0F771B9C5633}"/>
    <dgm:cxn modelId="{FDDEAB6B-D43B-49A2-957A-7D6C2A105D85}" type="presOf" srcId="{578DEFA5-1028-4236-A8FD-AA46D31811DE}" destId="{707C85EF-C422-4AB1-8194-1DDADC208845}" srcOrd="0" destOrd="0" presId="urn:microsoft.com/office/officeart/2016/7/layout/VerticalSolidActionList"/>
    <dgm:cxn modelId="{594A9577-7694-4426-AB46-E4F793ACAA12}" type="presOf" srcId="{28E03583-7D62-4E83-B9AB-218A73015D46}" destId="{43FD85C4-0DBA-4CD1-8B48-67968BE173EC}" srcOrd="0" destOrd="0" presId="urn:microsoft.com/office/officeart/2016/7/layout/VerticalSolidActionList"/>
    <dgm:cxn modelId="{49C7F791-8A03-4E62-A09C-F4BE9C069D94}" type="presOf" srcId="{40130CD6-F7F3-4FAE-9A23-C5C81B474C16}" destId="{AC04DC85-D2DD-4ABA-983F-0F2DCAA5E2FB}" srcOrd="0" destOrd="0" presId="urn:microsoft.com/office/officeart/2016/7/layout/VerticalSolidActionList"/>
    <dgm:cxn modelId="{30A9F297-25B6-409B-B605-901F3186F2BB}" type="presOf" srcId="{066E5F96-B369-49DA-886F-307DFB83BFE1}" destId="{8C2ED475-2A50-4EEF-92D7-4C6C006CA56E}" srcOrd="0" destOrd="0" presId="urn:microsoft.com/office/officeart/2016/7/layout/VerticalSolidActionList"/>
    <dgm:cxn modelId="{78C16F9D-12C5-41E3-ADC4-E8A2FEBE8591}" type="presOf" srcId="{B5D134E0-FA53-40CC-8373-F4CEFCE1ABC9}" destId="{C115DE04-01C5-454A-B189-A226D6A8CB21}" srcOrd="0" destOrd="0" presId="urn:microsoft.com/office/officeart/2016/7/layout/VerticalSolidActionList"/>
    <dgm:cxn modelId="{FA5A32A8-ABFF-400E-99BF-6444DC1F3D1E}" type="presOf" srcId="{606C71F3-124F-4DA2-8E6F-213C1CEAAA48}" destId="{96DE5C5D-B3FD-475B-8C5D-D4ABD341D62D}" srcOrd="0" destOrd="0" presId="urn:microsoft.com/office/officeart/2016/7/layout/VerticalSolidActionList"/>
    <dgm:cxn modelId="{D94D57E3-9ED9-4CE8-A4FC-E1038B59527E}" srcId="{B5D134E0-FA53-40CC-8373-F4CEFCE1ABC9}" destId="{066E5F96-B369-49DA-886F-307DFB83BFE1}" srcOrd="1" destOrd="0" parTransId="{6A8EC126-DFAA-4FDE-8212-B873A84F55EC}" sibTransId="{2E4CDF50-49BC-4A7B-AA26-A0EEBB4026EE}"/>
    <dgm:cxn modelId="{6730E0E5-9FD5-4C16-B17B-050DBA355DD9}" srcId="{B5D134E0-FA53-40CC-8373-F4CEFCE1ABC9}" destId="{0505AA95-2C3C-404D-90C5-5534FC2E4669}" srcOrd="0" destOrd="0" parTransId="{A72ECE8C-AF65-4F71-8E14-99E34E99FF52}" sibTransId="{F65EC5C3-E6E5-4C06-A058-D892D3E37B2E}"/>
    <dgm:cxn modelId="{961A1CF4-0512-4DB6-9905-9EF4243D5F5D}" srcId="{606C71F3-124F-4DA2-8E6F-213C1CEAAA48}" destId="{578DEFA5-1028-4236-A8FD-AA46D31811DE}" srcOrd="0" destOrd="0" parTransId="{262C55B8-1F38-42D1-A7BE-AA22AF6DE58B}" sibTransId="{C9309BC9-9B8F-4C70-929E-D860B08B60B1}"/>
    <dgm:cxn modelId="{DFC4E582-1CC6-4797-8456-677FF809D918}" type="presParOf" srcId="{C115DE04-01C5-454A-B189-A226D6A8CB21}" destId="{1BCC59B2-7ED9-4FB8-90C0-B197EAA03FA4}" srcOrd="0" destOrd="0" presId="urn:microsoft.com/office/officeart/2016/7/layout/VerticalSolidActionList"/>
    <dgm:cxn modelId="{29ABB68D-53AE-4834-827E-5E3F7F28CDAE}" type="presParOf" srcId="{1BCC59B2-7ED9-4FB8-90C0-B197EAA03FA4}" destId="{0441FEDD-D44F-45EA-96AD-BFA9514637AF}" srcOrd="0" destOrd="0" presId="urn:microsoft.com/office/officeart/2016/7/layout/VerticalSolidActionList"/>
    <dgm:cxn modelId="{4F4B3647-DE43-4DE3-B261-419F913F6921}" type="presParOf" srcId="{1BCC59B2-7ED9-4FB8-90C0-B197EAA03FA4}" destId="{AC04DC85-D2DD-4ABA-983F-0F2DCAA5E2FB}" srcOrd="1" destOrd="0" presId="urn:microsoft.com/office/officeart/2016/7/layout/VerticalSolidActionList"/>
    <dgm:cxn modelId="{D9F82FBB-E048-4B56-BF20-8735BBB61038}" type="presParOf" srcId="{C115DE04-01C5-454A-B189-A226D6A8CB21}" destId="{587791CC-C4FB-478D-959A-E1A4E9DBBF45}" srcOrd="1" destOrd="0" presId="urn:microsoft.com/office/officeart/2016/7/layout/VerticalSolidActionList"/>
    <dgm:cxn modelId="{EA25DD5F-8ABC-4068-9D2A-788173139860}" type="presParOf" srcId="{C115DE04-01C5-454A-B189-A226D6A8CB21}" destId="{9116EC96-B272-418A-AE4D-92F3D27110BF}" srcOrd="2" destOrd="0" presId="urn:microsoft.com/office/officeart/2016/7/layout/VerticalSolidActionList"/>
    <dgm:cxn modelId="{498A1127-1431-47D7-BF25-FFB18BCAEE5A}" type="presParOf" srcId="{9116EC96-B272-418A-AE4D-92F3D27110BF}" destId="{8C2ED475-2A50-4EEF-92D7-4C6C006CA56E}" srcOrd="0" destOrd="0" presId="urn:microsoft.com/office/officeart/2016/7/layout/VerticalSolidActionList"/>
    <dgm:cxn modelId="{5644F994-1B6D-4D00-BE37-F64EA99A0AD9}" type="presParOf" srcId="{9116EC96-B272-418A-AE4D-92F3D27110BF}" destId="{43FD85C4-0DBA-4CD1-8B48-67968BE173EC}" srcOrd="1" destOrd="0" presId="urn:microsoft.com/office/officeart/2016/7/layout/VerticalSolidActionList"/>
    <dgm:cxn modelId="{EAC2C66D-0C10-4288-BDDA-8D318B539FED}" type="presParOf" srcId="{C115DE04-01C5-454A-B189-A226D6A8CB21}" destId="{E70F77ED-7AD7-4833-AA2C-B7DD6639D70E}" srcOrd="3" destOrd="0" presId="urn:microsoft.com/office/officeart/2016/7/layout/VerticalSolidActionList"/>
    <dgm:cxn modelId="{10008AA1-A82C-4D8E-A725-E72981057693}" type="presParOf" srcId="{C115DE04-01C5-454A-B189-A226D6A8CB21}" destId="{A2169D7D-93E8-429D-9F67-4832B50E9F08}" srcOrd="4" destOrd="0" presId="urn:microsoft.com/office/officeart/2016/7/layout/VerticalSolidActionList"/>
    <dgm:cxn modelId="{0F4BB690-797C-4FE6-ABFF-A4AE7EA7C534}" type="presParOf" srcId="{A2169D7D-93E8-429D-9F67-4832B50E9F08}" destId="{96DE5C5D-B3FD-475B-8C5D-D4ABD341D62D}" srcOrd="0" destOrd="0" presId="urn:microsoft.com/office/officeart/2016/7/layout/VerticalSolidActionList"/>
    <dgm:cxn modelId="{702421B4-B88C-4710-8603-82A67AA0DC31}" type="presParOf" srcId="{A2169D7D-93E8-429D-9F67-4832B50E9F08}" destId="{707C85EF-C422-4AB1-8194-1DDADC208845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A976D8-E1BE-408B-AD81-5913B03D04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EE04E2-BA51-4EB2-8797-718602ABA674}">
      <dgm:prSet/>
      <dgm:spPr/>
      <dgm:t>
        <a:bodyPr/>
        <a:lstStyle/>
        <a:p>
          <a:r>
            <a:rPr lang="en-US" dirty="0"/>
            <a:t>Mark making materials available to all children</a:t>
          </a:r>
        </a:p>
      </dgm:t>
    </dgm:pt>
    <dgm:pt modelId="{D9F6A836-5C63-4892-980E-9AAF3A834078}" type="parTrans" cxnId="{EF7D528C-EBA1-4537-BC7C-117FAD259C25}">
      <dgm:prSet/>
      <dgm:spPr/>
      <dgm:t>
        <a:bodyPr/>
        <a:lstStyle/>
        <a:p>
          <a:endParaRPr lang="en-US"/>
        </a:p>
      </dgm:t>
    </dgm:pt>
    <dgm:pt modelId="{63BCA9E5-A436-45A8-8D7E-BDB0C12B71F8}" type="sibTrans" cxnId="{EF7D528C-EBA1-4537-BC7C-117FAD259C25}">
      <dgm:prSet/>
      <dgm:spPr/>
      <dgm:t>
        <a:bodyPr/>
        <a:lstStyle/>
        <a:p>
          <a:endParaRPr lang="en-US"/>
        </a:p>
      </dgm:t>
    </dgm:pt>
    <dgm:pt modelId="{C9692893-F464-49FE-9E53-9578CFB5E236}">
      <dgm:prSet/>
      <dgm:spPr/>
      <dgm:t>
        <a:bodyPr/>
        <a:lstStyle/>
        <a:p>
          <a:r>
            <a:rPr lang="en-US" dirty="0"/>
            <a:t>Easel, paint, chalks, pens, pencils, clipboards etc.</a:t>
          </a:r>
        </a:p>
      </dgm:t>
    </dgm:pt>
    <dgm:pt modelId="{9DE89211-0905-4C27-A05A-655AA1D8DF94}" type="parTrans" cxnId="{89ECA879-C938-4D42-AD56-BB0CE07C5256}">
      <dgm:prSet/>
      <dgm:spPr/>
      <dgm:t>
        <a:bodyPr/>
        <a:lstStyle/>
        <a:p>
          <a:endParaRPr lang="en-US"/>
        </a:p>
      </dgm:t>
    </dgm:pt>
    <dgm:pt modelId="{463055F1-9F66-4235-A2E7-D510CA30C4D3}" type="sibTrans" cxnId="{89ECA879-C938-4D42-AD56-BB0CE07C5256}">
      <dgm:prSet/>
      <dgm:spPr/>
      <dgm:t>
        <a:bodyPr/>
        <a:lstStyle/>
        <a:p>
          <a:endParaRPr lang="en-US"/>
        </a:p>
      </dgm:t>
    </dgm:pt>
    <dgm:pt modelId="{F0117315-EF4E-4E7C-8DD3-A1582D5FEEC5}">
      <dgm:prSet/>
      <dgm:spPr/>
      <dgm:t>
        <a:bodyPr/>
        <a:lstStyle/>
        <a:p>
          <a:r>
            <a:rPr lang="en-US" dirty="0"/>
            <a:t>In phonics lessons children begin by writing sounds, then  words, then dictated sentences.</a:t>
          </a:r>
        </a:p>
      </dgm:t>
    </dgm:pt>
    <dgm:pt modelId="{A8B90490-D433-4C29-885E-8B0871EABFF9}" type="parTrans" cxnId="{12024419-790A-44DD-AAD0-AD56BED26CF4}">
      <dgm:prSet/>
      <dgm:spPr/>
      <dgm:t>
        <a:bodyPr/>
        <a:lstStyle/>
        <a:p>
          <a:endParaRPr lang="en-GB"/>
        </a:p>
      </dgm:t>
    </dgm:pt>
    <dgm:pt modelId="{A7798CD6-CD54-4F77-8614-10E9D70E7794}" type="sibTrans" cxnId="{12024419-790A-44DD-AAD0-AD56BED26CF4}">
      <dgm:prSet/>
      <dgm:spPr/>
      <dgm:t>
        <a:bodyPr/>
        <a:lstStyle/>
        <a:p>
          <a:endParaRPr lang="en-GB"/>
        </a:p>
      </dgm:t>
    </dgm:pt>
    <dgm:pt modelId="{8C9BF19A-61DE-4581-B27A-124437AE0600}">
      <dgm:prSet/>
      <dgm:spPr/>
      <dgm:t>
        <a:bodyPr/>
        <a:lstStyle/>
        <a:p>
          <a:r>
            <a:rPr lang="en-US" dirty="0"/>
            <a:t>They will start to use these skills in their independent writing as their skills develop.</a:t>
          </a:r>
        </a:p>
      </dgm:t>
    </dgm:pt>
    <dgm:pt modelId="{25AE09DB-80EF-4821-9633-D9287B448168}" type="parTrans" cxnId="{75EB8CA0-0C52-4449-9FA7-A93023B86075}">
      <dgm:prSet/>
      <dgm:spPr/>
      <dgm:t>
        <a:bodyPr/>
        <a:lstStyle/>
        <a:p>
          <a:endParaRPr lang="en-GB"/>
        </a:p>
      </dgm:t>
    </dgm:pt>
    <dgm:pt modelId="{46615965-4480-4E13-A544-60226E4F659F}" type="sibTrans" cxnId="{75EB8CA0-0C52-4449-9FA7-A93023B86075}">
      <dgm:prSet/>
      <dgm:spPr/>
      <dgm:t>
        <a:bodyPr/>
        <a:lstStyle/>
        <a:p>
          <a:endParaRPr lang="en-GB"/>
        </a:p>
      </dgm:t>
    </dgm:pt>
    <dgm:pt modelId="{75728245-659C-4EB9-B81B-2B9693A84904}">
      <dgm:prSet/>
      <dgm:spPr/>
      <dgm:t>
        <a:bodyPr/>
        <a:lstStyle/>
        <a:p>
          <a:r>
            <a:rPr lang="en-US" dirty="0"/>
            <a:t>Drawing and writing as part of our literacy sessions.</a:t>
          </a:r>
        </a:p>
      </dgm:t>
    </dgm:pt>
    <dgm:pt modelId="{2B83EEE9-57E7-48E8-9A02-1D0FC3AA6EA0}" type="parTrans" cxnId="{9DE6E125-AD2C-49FE-952C-96A6264903D5}">
      <dgm:prSet/>
      <dgm:spPr/>
      <dgm:t>
        <a:bodyPr/>
        <a:lstStyle/>
        <a:p>
          <a:endParaRPr lang="en-GB"/>
        </a:p>
      </dgm:t>
    </dgm:pt>
    <dgm:pt modelId="{E0D46561-2510-478C-B85E-AC1DCAEE18B7}" type="sibTrans" cxnId="{9DE6E125-AD2C-49FE-952C-96A6264903D5}">
      <dgm:prSet/>
      <dgm:spPr/>
      <dgm:t>
        <a:bodyPr/>
        <a:lstStyle/>
        <a:p>
          <a:endParaRPr lang="en-GB"/>
        </a:p>
      </dgm:t>
    </dgm:pt>
    <dgm:pt modelId="{939B6BB4-0711-4697-B7C6-E23E5CFA5E65}" type="pres">
      <dgm:prSet presAssocID="{37A976D8-E1BE-408B-AD81-5913B03D04C8}" presName="linear" presStyleCnt="0">
        <dgm:presLayoutVars>
          <dgm:animLvl val="lvl"/>
          <dgm:resizeHandles val="exact"/>
        </dgm:presLayoutVars>
      </dgm:prSet>
      <dgm:spPr/>
    </dgm:pt>
    <dgm:pt modelId="{3B8CA064-D163-4BDA-9698-4A0D828B941F}" type="pres">
      <dgm:prSet presAssocID="{43EE04E2-BA51-4EB2-8797-718602ABA67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B96497D-8443-4A01-9170-649E28CA28F8}" type="pres">
      <dgm:prSet presAssocID="{63BCA9E5-A436-45A8-8D7E-BDB0C12B71F8}" presName="spacer" presStyleCnt="0"/>
      <dgm:spPr/>
    </dgm:pt>
    <dgm:pt modelId="{EEF03E62-F945-49FD-972A-3BCF8DB91403}" type="pres">
      <dgm:prSet presAssocID="{C9692893-F464-49FE-9E53-9578CFB5E23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F1C4D99-E8B4-4EC6-A951-873CA5C86820}" type="pres">
      <dgm:prSet presAssocID="{463055F1-9F66-4235-A2E7-D510CA30C4D3}" presName="spacer" presStyleCnt="0"/>
      <dgm:spPr/>
    </dgm:pt>
    <dgm:pt modelId="{0AF95428-93CE-4728-8073-4E3053C01890}" type="pres">
      <dgm:prSet presAssocID="{F0117315-EF4E-4E7C-8DD3-A1582D5FEEC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DB97589-994B-41BE-BA83-95784070DC90}" type="pres">
      <dgm:prSet presAssocID="{A7798CD6-CD54-4F77-8614-10E9D70E7794}" presName="spacer" presStyleCnt="0"/>
      <dgm:spPr/>
    </dgm:pt>
    <dgm:pt modelId="{6ECEC408-AF24-4EA7-8B55-B42EF55B1FF9}" type="pres">
      <dgm:prSet presAssocID="{8C9BF19A-61DE-4581-B27A-124437AE060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65200D2-D275-4417-9781-0FC2BC7744E3}" type="pres">
      <dgm:prSet presAssocID="{46615965-4480-4E13-A544-60226E4F659F}" presName="spacer" presStyleCnt="0"/>
      <dgm:spPr/>
    </dgm:pt>
    <dgm:pt modelId="{9B0E5FC8-CF3D-4B0C-A269-A1BC2C78B899}" type="pres">
      <dgm:prSet presAssocID="{75728245-659C-4EB9-B81B-2B9693A8490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2024419-790A-44DD-AAD0-AD56BED26CF4}" srcId="{37A976D8-E1BE-408B-AD81-5913B03D04C8}" destId="{F0117315-EF4E-4E7C-8DD3-A1582D5FEEC5}" srcOrd="2" destOrd="0" parTransId="{A8B90490-D433-4C29-885E-8B0871EABFF9}" sibTransId="{A7798CD6-CD54-4F77-8614-10E9D70E7794}"/>
    <dgm:cxn modelId="{6B102221-16ED-43C7-8F09-42F7D4EF5966}" type="presOf" srcId="{43EE04E2-BA51-4EB2-8797-718602ABA674}" destId="{3B8CA064-D163-4BDA-9698-4A0D828B941F}" srcOrd="0" destOrd="0" presId="urn:microsoft.com/office/officeart/2005/8/layout/vList2"/>
    <dgm:cxn modelId="{9DE6E125-AD2C-49FE-952C-96A6264903D5}" srcId="{37A976D8-E1BE-408B-AD81-5913B03D04C8}" destId="{75728245-659C-4EB9-B81B-2B9693A84904}" srcOrd="4" destOrd="0" parTransId="{2B83EEE9-57E7-48E8-9A02-1D0FC3AA6EA0}" sibTransId="{E0D46561-2510-478C-B85E-AC1DCAEE18B7}"/>
    <dgm:cxn modelId="{80DA484F-0B7B-4BEA-9C07-DFC6190825CA}" type="presOf" srcId="{75728245-659C-4EB9-B81B-2B9693A84904}" destId="{9B0E5FC8-CF3D-4B0C-A269-A1BC2C78B899}" srcOrd="0" destOrd="0" presId="urn:microsoft.com/office/officeart/2005/8/layout/vList2"/>
    <dgm:cxn modelId="{E2070E54-F97E-4359-839B-265EA1731FCB}" type="presOf" srcId="{37A976D8-E1BE-408B-AD81-5913B03D04C8}" destId="{939B6BB4-0711-4697-B7C6-E23E5CFA5E65}" srcOrd="0" destOrd="0" presId="urn:microsoft.com/office/officeart/2005/8/layout/vList2"/>
    <dgm:cxn modelId="{89ECA879-C938-4D42-AD56-BB0CE07C5256}" srcId="{37A976D8-E1BE-408B-AD81-5913B03D04C8}" destId="{C9692893-F464-49FE-9E53-9578CFB5E236}" srcOrd="1" destOrd="0" parTransId="{9DE89211-0905-4C27-A05A-655AA1D8DF94}" sibTransId="{463055F1-9F66-4235-A2E7-D510CA30C4D3}"/>
    <dgm:cxn modelId="{EF7D528C-EBA1-4537-BC7C-117FAD259C25}" srcId="{37A976D8-E1BE-408B-AD81-5913B03D04C8}" destId="{43EE04E2-BA51-4EB2-8797-718602ABA674}" srcOrd="0" destOrd="0" parTransId="{D9F6A836-5C63-4892-980E-9AAF3A834078}" sibTransId="{63BCA9E5-A436-45A8-8D7E-BDB0C12B71F8}"/>
    <dgm:cxn modelId="{DAEDC88C-E86C-4CC6-A080-9A9D003905D6}" type="presOf" srcId="{F0117315-EF4E-4E7C-8DD3-A1582D5FEEC5}" destId="{0AF95428-93CE-4728-8073-4E3053C01890}" srcOrd="0" destOrd="0" presId="urn:microsoft.com/office/officeart/2005/8/layout/vList2"/>
    <dgm:cxn modelId="{75EB8CA0-0C52-4449-9FA7-A93023B86075}" srcId="{37A976D8-E1BE-408B-AD81-5913B03D04C8}" destId="{8C9BF19A-61DE-4581-B27A-124437AE0600}" srcOrd="3" destOrd="0" parTransId="{25AE09DB-80EF-4821-9633-D9287B448168}" sibTransId="{46615965-4480-4E13-A544-60226E4F659F}"/>
    <dgm:cxn modelId="{364B54A3-6C42-4D22-BF2D-2B8FA98B8893}" type="presOf" srcId="{8C9BF19A-61DE-4581-B27A-124437AE0600}" destId="{6ECEC408-AF24-4EA7-8B55-B42EF55B1FF9}" srcOrd="0" destOrd="0" presId="urn:microsoft.com/office/officeart/2005/8/layout/vList2"/>
    <dgm:cxn modelId="{7C4DF7E3-6D2B-4A7D-802A-DB41F5834455}" type="presOf" srcId="{C9692893-F464-49FE-9E53-9578CFB5E236}" destId="{EEF03E62-F945-49FD-972A-3BCF8DB91403}" srcOrd="0" destOrd="0" presId="urn:microsoft.com/office/officeart/2005/8/layout/vList2"/>
    <dgm:cxn modelId="{1210E558-03C7-4013-817B-56F510239823}" type="presParOf" srcId="{939B6BB4-0711-4697-B7C6-E23E5CFA5E65}" destId="{3B8CA064-D163-4BDA-9698-4A0D828B941F}" srcOrd="0" destOrd="0" presId="urn:microsoft.com/office/officeart/2005/8/layout/vList2"/>
    <dgm:cxn modelId="{7DB7AE6A-28B6-4422-A013-25E6E2A7738B}" type="presParOf" srcId="{939B6BB4-0711-4697-B7C6-E23E5CFA5E65}" destId="{CB96497D-8443-4A01-9170-649E28CA28F8}" srcOrd="1" destOrd="0" presId="urn:microsoft.com/office/officeart/2005/8/layout/vList2"/>
    <dgm:cxn modelId="{B814AB6E-E545-494B-9E94-560B8B34B525}" type="presParOf" srcId="{939B6BB4-0711-4697-B7C6-E23E5CFA5E65}" destId="{EEF03E62-F945-49FD-972A-3BCF8DB91403}" srcOrd="2" destOrd="0" presId="urn:microsoft.com/office/officeart/2005/8/layout/vList2"/>
    <dgm:cxn modelId="{02D75708-B941-49BD-8A76-AC0F0182CBD3}" type="presParOf" srcId="{939B6BB4-0711-4697-B7C6-E23E5CFA5E65}" destId="{AF1C4D99-E8B4-4EC6-A951-873CA5C86820}" srcOrd="3" destOrd="0" presId="urn:microsoft.com/office/officeart/2005/8/layout/vList2"/>
    <dgm:cxn modelId="{AD658ABF-10FC-473E-BF7E-1DD9EC2E4058}" type="presParOf" srcId="{939B6BB4-0711-4697-B7C6-E23E5CFA5E65}" destId="{0AF95428-93CE-4728-8073-4E3053C01890}" srcOrd="4" destOrd="0" presId="urn:microsoft.com/office/officeart/2005/8/layout/vList2"/>
    <dgm:cxn modelId="{E0964A5C-DD15-409B-9995-1DF68FB4EAF3}" type="presParOf" srcId="{939B6BB4-0711-4697-B7C6-E23E5CFA5E65}" destId="{0DB97589-994B-41BE-BA83-95784070DC90}" srcOrd="5" destOrd="0" presId="urn:microsoft.com/office/officeart/2005/8/layout/vList2"/>
    <dgm:cxn modelId="{CD933D36-DD7C-45F7-A096-F5BD2F908DA7}" type="presParOf" srcId="{939B6BB4-0711-4697-B7C6-E23E5CFA5E65}" destId="{6ECEC408-AF24-4EA7-8B55-B42EF55B1FF9}" srcOrd="6" destOrd="0" presId="urn:microsoft.com/office/officeart/2005/8/layout/vList2"/>
    <dgm:cxn modelId="{7EF78C1B-7939-4853-8B20-035440B291C2}" type="presParOf" srcId="{939B6BB4-0711-4697-B7C6-E23E5CFA5E65}" destId="{C65200D2-D275-4417-9781-0FC2BC7744E3}" srcOrd="7" destOrd="0" presId="urn:microsoft.com/office/officeart/2005/8/layout/vList2"/>
    <dgm:cxn modelId="{E69BDF8B-76D9-40F5-95A7-06B22FE242B3}" type="presParOf" srcId="{939B6BB4-0711-4697-B7C6-E23E5CFA5E65}" destId="{9B0E5FC8-CF3D-4B0C-A269-A1BC2C78B89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8B6DEF7-3717-4F7C-9669-D79B61E6236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7DAD466-9D3E-43F3-B014-CD161B90CBE1}">
      <dgm:prSet/>
      <dgm:spPr/>
      <dgm:t>
        <a:bodyPr/>
        <a:lstStyle/>
        <a:p>
          <a:r>
            <a:rPr lang="en-GB"/>
            <a:t>1 + 9 =</a:t>
          </a:r>
          <a:endParaRPr lang="en-US"/>
        </a:p>
      </dgm:t>
    </dgm:pt>
    <dgm:pt modelId="{EF35D375-483C-413D-AD88-296C41F68BE5}" type="parTrans" cxnId="{65EC76E6-D688-40C3-8F0B-9DCF72DD6566}">
      <dgm:prSet/>
      <dgm:spPr/>
      <dgm:t>
        <a:bodyPr/>
        <a:lstStyle/>
        <a:p>
          <a:endParaRPr lang="en-US"/>
        </a:p>
      </dgm:t>
    </dgm:pt>
    <dgm:pt modelId="{53A57407-C80F-4AAF-AF00-982664D31D7D}" type="sibTrans" cxnId="{65EC76E6-D688-40C3-8F0B-9DCF72DD6566}">
      <dgm:prSet/>
      <dgm:spPr/>
      <dgm:t>
        <a:bodyPr/>
        <a:lstStyle/>
        <a:p>
          <a:endParaRPr lang="en-US"/>
        </a:p>
      </dgm:t>
    </dgm:pt>
    <dgm:pt modelId="{E5364D02-A62F-45A9-BA20-F33E5A75A0B1}">
      <dgm:prSet/>
      <dgm:spPr/>
      <dgm:t>
        <a:bodyPr/>
        <a:lstStyle/>
        <a:p>
          <a:r>
            <a:rPr lang="en-GB"/>
            <a:t>2 + 8 =</a:t>
          </a:r>
          <a:endParaRPr lang="en-US"/>
        </a:p>
      </dgm:t>
    </dgm:pt>
    <dgm:pt modelId="{B523B765-0216-4BD1-BD6D-4190A591C3FB}" type="parTrans" cxnId="{4390AE1F-D0B2-4CEA-ACCB-A972D5045A2B}">
      <dgm:prSet/>
      <dgm:spPr/>
      <dgm:t>
        <a:bodyPr/>
        <a:lstStyle/>
        <a:p>
          <a:endParaRPr lang="en-US"/>
        </a:p>
      </dgm:t>
    </dgm:pt>
    <dgm:pt modelId="{DC9DA312-E505-4321-BD2C-43445C191219}" type="sibTrans" cxnId="{4390AE1F-D0B2-4CEA-ACCB-A972D5045A2B}">
      <dgm:prSet/>
      <dgm:spPr/>
      <dgm:t>
        <a:bodyPr/>
        <a:lstStyle/>
        <a:p>
          <a:endParaRPr lang="en-US"/>
        </a:p>
      </dgm:t>
    </dgm:pt>
    <dgm:pt modelId="{A3F71F75-6FE1-422D-8CD4-332A160B0768}">
      <dgm:prSet/>
      <dgm:spPr/>
      <dgm:t>
        <a:bodyPr/>
        <a:lstStyle/>
        <a:p>
          <a:r>
            <a:rPr lang="en-GB"/>
            <a:t>3 + 7 =</a:t>
          </a:r>
          <a:endParaRPr lang="en-US"/>
        </a:p>
      </dgm:t>
    </dgm:pt>
    <dgm:pt modelId="{AF668001-4FAD-4D75-B78B-30ECB404823A}" type="parTrans" cxnId="{95353302-029F-4C51-BA20-413C909005E8}">
      <dgm:prSet/>
      <dgm:spPr/>
      <dgm:t>
        <a:bodyPr/>
        <a:lstStyle/>
        <a:p>
          <a:endParaRPr lang="en-US"/>
        </a:p>
      </dgm:t>
    </dgm:pt>
    <dgm:pt modelId="{352F304C-7095-43AD-9B1D-2364C7263A79}" type="sibTrans" cxnId="{95353302-029F-4C51-BA20-413C909005E8}">
      <dgm:prSet/>
      <dgm:spPr/>
      <dgm:t>
        <a:bodyPr/>
        <a:lstStyle/>
        <a:p>
          <a:endParaRPr lang="en-US"/>
        </a:p>
      </dgm:t>
    </dgm:pt>
    <dgm:pt modelId="{0FAD705F-AD93-4FD2-8DF7-67A79F783485}">
      <dgm:prSet/>
      <dgm:spPr/>
      <dgm:t>
        <a:bodyPr/>
        <a:lstStyle/>
        <a:p>
          <a:r>
            <a:rPr lang="en-GB"/>
            <a:t>4 + 6 =</a:t>
          </a:r>
          <a:endParaRPr lang="en-US"/>
        </a:p>
      </dgm:t>
    </dgm:pt>
    <dgm:pt modelId="{3A33F336-2C82-4AF8-81B6-7199258217C1}" type="parTrans" cxnId="{D2376970-31D2-472D-B52B-173071838088}">
      <dgm:prSet/>
      <dgm:spPr/>
      <dgm:t>
        <a:bodyPr/>
        <a:lstStyle/>
        <a:p>
          <a:endParaRPr lang="en-US"/>
        </a:p>
      </dgm:t>
    </dgm:pt>
    <dgm:pt modelId="{22CA6E71-D4B4-492B-96D4-A1571DDE6B91}" type="sibTrans" cxnId="{D2376970-31D2-472D-B52B-173071838088}">
      <dgm:prSet/>
      <dgm:spPr/>
      <dgm:t>
        <a:bodyPr/>
        <a:lstStyle/>
        <a:p>
          <a:endParaRPr lang="en-US"/>
        </a:p>
      </dgm:t>
    </dgm:pt>
    <dgm:pt modelId="{0328F8FF-D74B-4C08-9644-32A06CE6E398}">
      <dgm:prSet/>
      <dgm:spPr/>
      <dgm:t>
        <a:bodyPr/>
        <a:lstStyle/>
        <a:p>
          <a:r>
            <a:rPr lang="en-GB"/>
            <a:t>5 + 5 =</a:t>
          </a:r>
          <a:endParaRPr lang="en-US"/>
        </a:p>
      </dgm:t>
    </dgm:pt>
    <dgm:pt modelId="{36F91B69-BBBD-4D2D-BB3A-AD2F9F3CBFA5}" type="parTrans" cxnId="{63667837-C179-45C8-A488-87A71D67A3B0}">
      <dgm:prSet/>
      <dgm:spPr/>
      <dgm:t>
        <a:bodyPr/>
        <a:lstStyle/>
        <a:p>
          <a:endParaRPr lang="en-US"/>
        </a:p>
      </dgm:t>
    </dgm:pt>
    <dgm:pt modelId="{838C53EF-6A4B-4688-9244-EA28F86D15DD}" type="sibTrans" cxnId="{63667837-C179-45C8-A488-87A71D67A3B0}">
      <dgm:prSet/>
      <dgm:spPr/>
      <dgm:t>
        <a:bodyPr/>
        <a:lstStyle/>
        <a:p>
          <a:endParaRPr lang="en-US"/>
        </a:p>
      </dgm:t>
    </dgm:pt>
    <dgm:pt modelId="{FDBCE11C-0A99-4D5D-AB31-F10CE40930C1}" type="pres">
      <dgm:prSet presAssocID="{28B6DEF7-3717-4F7C-9669-D79B61E62369}" presName="linear" presStyleCnt="0">
        <dgm:presLayoutVars>
          <dgm:animLvl val="lvl"/>
          <dgm:resizeHandles val="exact"/>
        </dgm:presLayoutVars>
      </dgm:prSet>
      <dgm:spPr/>
    </dgm:pt>
    <dgm:pt modelId="{34D5DE75-0FAA-4477-A689-71C1F247B245}" type="pres">
      <dgm:prSet presAssocID="{27DAD466-9D3E-43F3-B014-CD161B90CBE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CA7AAA4-F26C-4857-B9E0-9AF9F5CAB77A}" type="pres">
      <dgm:prSet presAssocID="{53A57407-C80F-4AAF-AF00-982664D31D7D}" presName="spacer" presStyleCnt="0"/>
      <dgm:spPr/>
    </dgm:pt>
    <dgm:pt modelId="{324DD9B7-3E03-4B7D-8DAE-EC82709D20B2}" type="pres">
      <dgm:prSet presAssocID="{E5364D02-A62F-45A9-BA20-F33E5A75A0B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9BE2044-0E5A-4FC6-A5F0-FCAF8D049F9D}" type="pres">
      <dgm:prSet presAssocID="{DC9DA312-E505-4321-BD2C-43445C191219}" presName="spacer" presStyleCnt="0"/>
      <dgm:spPr/>
    </dgm:pt>
    <dgm:pt modelId="{31D2B0BF-B0BB-445E-AA8A-5647EE58278B}" type="pres">
      <dgm:prSet presAssocID="{A3F71F75-6FE1-422D-8CD4-332A160B076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3461D09-EB95-4000-8B95-66BB128097E8}" type="pres">
      <dgm:prSet presAssocID="{352F304C-7095-43AD-9B1D-2364C7263A79}" presName="spacer" presStyleCnt="0"/>
      <dgm:spPr/>
    </dgm:pt>
    <dgm:pt modelId="{1FB88EAF-8740-42BF-BF92-549354D43F0C}" type="pres">
      <dgm:prSet presAssocID="{0FAD705F-AD93-4FD2-8DF7-67A79F78348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0BA899F-9B2B-47AE-A8CA-BA9F4DB8896F}" type="pres">
      <dgm:prSet presAssocID="{22CA6E71-D4B4-492B-96D4-A1571DDE6B91}" presName="spacer" presStyleCnt="0"/>
      <dgm:spPr/>
    </dgm:pt>
    <dgm:pt modelId="{FB5E04BA-E5C3-4450-B08F-7305CA067A6A}" type="pres">
      <dgm:prSet presAssocID="{0328F8FF-D74B-4C08-9644-32A06CE6E39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5353302-029F-4C51-BA20-413C909005E8}" srcId="{28B6DEF7-3717-4F7C-9669-D79B61E62369}" destId="{A3F71F75-6FE1-422D-8CD4-332A160B0768}" srcOrd="2" destOrd="0" parTransId="{AF668001-4FAD-4D75-B78B-30ECB404823A}" sibTransId="{352F304C-7095-43AD-9B1D-2364C7263A79}"/>
    <dgm:cxn modelId="{4390AE1F-D0B2-4CEA-ACCB-A972D5045A2B}" srcId="{28B6DEF7-3717-4F7C-9669-D79B61E62369}" destId="{E5364D02-A62F-45A9-BA20-F33E5A75A0B1}" srcOrd="1" destOrd="0" parTransId="{B523B765-0216-4BD1-BD6D-4190A591C3FB}" sibTransId="{DC9DA312-E505-4321-BD2C-43445C191219}"/>
    <dgm:cxn modelId="{63667837-C179-45C8-A488-87A71D67A3B0}" srcId="{28B6DEF7-3717-4F7C-9669-D79B61E62369}" destId="{0328F8FF-D74B-4C08-9644-32A06CE6E398}" srcOrd="4" destOrd="0" parTransId="{36F91B69-BBBD-4D2D-BB3A-AD2F9F3CBFA5}" sibTransId="{838C53EF-6A4B-4688-9244-EA28F86D15DD}"/>
    <dgm:cxn modelId="{EC4C606F-E694-48E7-A69E-909FA047B526}" type="presOf" srcId="{27DAD466-9D3E-43F3-B014-CD161B90CBE1}" destId="{34D5DE75-0FAA-4477-A689-71C1F247B245}" srcOrd="0" destOrd="0" presId="urn:microsoft.com/office/officeart/2005/8/layout/vList2"/>
    <dgm:cxn modelId="{D2376970-31D2-472D-B52B-173071838088}" srcId="{28B6DEF7-3717-4F7C-9669-D79B61E62369}" destId="{0FAD705F-AD93-4FD2-8DF7-67A79F783485}" srcOrd="3" destOrd="0" parTransId="{3A33F336-2C82-4AF8-81B6-7199258217C1}" sibTransId="{22CA6E71-D4B4-492B-96D4-A1571DDE6B91}"/>
    <dgm:cxn modelId="{BEFAA67A-2DDA-4EAF-87A3-D9E7A2F5AB18}" type="presOf" srcId="{0FAD705F-AD93-4FD2-8DF7-67A79F783485}" destId="{1FB88EAF-8740-42BF-BF92-549354D43F0C}" srcOrd="0" destOrd="0" presId="urn:microsoft.com/office/officeart/2005/8/layout/vList2"/>
    <dgm:cxn modelId="{D92CBF92-CF4E-46EC-9946-66157E4904E0}" type="presOf" srcId="{A3F71F75-6FE1-422D-8CD4-332A160B0768}" destId="{31D2B0BF-B0BB-445E-AA8A-5647EE58278B}" srcOrd="0" destOrd="0" presId="urn:microsoft.com/office/officeart/2005/8/layout/vList2"/>
    <dgm:cxn modelId="{BCDA56AC-39A9-425D-B2AE-435BBC7612CA}" type="presOf" srcId="{0328F8FF-D74B-4C08-9644-32A06CE6E398}" destId="{FB5E04BA-E5C3-4450-B08F-7305CA067A6A}" srcOrd="0" destOrd="0" presId="urn:microsoft.com/office/officeart/2005/8/layout/vList2"/>
    <dgm:cxn modelId="{306D4FDB-3A52-4285-A64A-60098BA62A98}" type="presOf" srcId="{28B6DEF7-3717-4F7C-9669-D79B61E62369}" destId="{FDBCE11C-0A99-4D5D-AB31-F10CE40930C1}" srcOrd="0" destOrd="0" presId="urn:microsoft.com/office/officeart/2005/8/layout/vList2"/>
    <dgm:cxn modelId="{65EC76E6-D688-40C3-8F0B-9DCF72DD6566}" srcId="{28B6DEF7-3717-4F7C-9669-D79B61E62369}" destId="{27DAD466-9D3E-43F3-B014-CD161B90CBE1}" srcOrd="0" destOrd="0" parTransId="{EF35D375-483C-413D-AD88-296C41F68BE5}" sibTransId="{53A57407-C80F-4AAF-AF00-982664D31D7D}"/>
    <dgm:cxn modelId="{A917E2E6-1E3C-48EA-A229-A556B3D2FA26}" type="presOf" srcId="{E5364D02-A62F-45A9-BA20-F33E5A75A0B1}" destId="{324DD9B7-3E03-4B7D-8DAE-EC82709D20B2}" srcOrd="0" destOrd="0" presId="urn:microsoft.com/office/officeart/2005/8/layout/vList2"/>
    <dgm:cxn modelId="{F8F715ED-9D53-4304-AF30-418CB8D5DD89}" type="presParOf" srcId="{FDBCE11C-0A99-4D5D-AB31-F10CE40930C1}" destId="{34D5DE75-0FAA-4477-A689-71C1F247B245}" srcOrd="0" destOrd="0" presId="urn:microsoft.com/office/officeart/2005/8/layout/vList2"/>
    <dgm:cxn modelId="{5C2DC7EA-69B6-4353-A7FD-7016FE802A99}" type="presParOf" srcId="{FDBCE11C-0A99-4D5D-AB31-F10CE40930C1}" destId="{3CA7AAA4-F26C-4857-B9E0-9AF9F5CAB77A}" srcOrd="1" destOrd="0" presId="urn:microsoft.com/office/officeart/2005/8/layout/vList2"/>
    <dgm:cxn modelId="{2502BCFE-C11E-4173-A3E7-9015E6A86F09}" type="presParOf" srcId="{FDBCE11C-0A99-4D5D-AB31-F10CE40930C1}" destId="{324DD9B7-3E03-4B7D-8DAE-EC82709D20B2}" srcOrd="2" destOrd="0" presId="urn:microsoft.com/office/officeart/2005/8/layout/vList2"/>
    <dgm:cxn modelId="{6D77530E-4BDB-427F-910E-222797633EFC}" type="presParOf" srcId="{FDBCE11C-0A99-4D5D-AB31-F10CE40930C1}" destId="{79BE2044-0E5A-4FC6-A5F0-FCAF8D049F9D}" srcOrd="3" destOrd="0" presId="urn:microsoft.com/office/officeart/2005/8/layout/vList2"/>
    <dgm:cxn modelId="{C2EA80BF-56AA-434E-AACA-30BED8351F34}" type="presParOf" srcId="{FDBCE11C-0A99-4D5D-AB31-F10CE40930C1}" destId="{31D2B0BF-B0BB-445E-AA8A-5647EE58278B}" srcOrd="4" destOrd="0" presId="urn:microsoft.com/office/officeart/2005/8/layout/vList2"/>
    <dgm:cxn modelId="{D9FB704D-EFAB-4214-8A3F-3F2C4717325B}" type="presParOf" srcId="{FDBCE11C-0A99-4D5D-AB31-F10CE40930C1}" destId="{03461D09-EB95-4000-8B95-66BB128097E8}" srcOrd="5" destOrd="0" presId="urn:microsoft.com/office/officeart/2005/8/layout/vList2"/>
    <dgm:cxn modelId="{A71AC870-D03E-4BA0-8CA5-08CD03D29C30}" type="presParOf" srcId="{FDBCE11C-0A99-4D5D-AB31-F10CE40930C1}" destId="{1FB88EAF-8740-42BF-BF92-549354D43F0C}" srcOrd="6" destOrd="0" presId="urn:microsoft.com/office/officeart/2005/8/layout/vList2"/>
    <dgm:cxn modelId="{322C9412-06F9-424C-A26F-77D06A7C208C}" type="presParOf" srcId="{FDBCE11C-0A99-4D5D-AB31-F10CE40930C1}" destId="{20BA899F-9B2B-47AE-A8CA-BA9F4DB8896F}" srcOrd="7" destOrd="0" presId="urn:microsoft.com/office/officeart/2005/8/layout/vList2"/>
    <dgm:cxn modelId="{9EBE0C7A-EAB9-4658-8B1C-72F157BF25D9}" type="presParOf" srcId="{FDBCE11C-0A99-4D5D-AB31-F10CE40930C1}" destId="{FB5E04BA-E5C3-4450-B08F-7305CA067A6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4DA53-933E-465B-B6CE-F95053CF07C5}">
      <dsp:nvSpPr>
        <dsp:cNvPr id="0" name=""/>
        <dsp:cNvSpPr/>
      </dsp:nvSpPr>
      <dsp:spPr>
        <a:xfrm>
          <a:off x="0" y="79715"/>
          <a:ext cx="6263640" cy="128663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By the end of their Reception year the children should be able to:</a:t>
          </a:r>
        </a:p>
      </dsp:txBody>
      <dsp:txXfrm>
        <a:off x="62808" y="142523"/>
        <a:ext cx="6138024" cy="1161018"/>
      </dsp:txXfrm>
    </dsp:sp>
    <dsp:sp modelId="{B413B08A-F946-401A-AD98-2CB3D9A68A10}">
      <dsp:nvSpPr>
        <dsp:cNvPr id="0" name=""/>
        <dsp:cNvSpPr/>
      </dsp:nvSpPr>
      <dsp:spPr>
        <a:xfrm>
          <a:off x="0" y="1432589"/>
          <a:ext cx="6263640" cy="1286634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Say a sound for each letter of the alphabet and at least 10 digraphs</a:t>
          </a:r>
        </a:p>
      </dsp:txBody>
      <dsp:txXfrm>
        <a:off x="62808" y="1495397"/>
        <a:ext cx="6138024" cy="1161018"/>
      </dsp:txXfrm>
    </dsp:sp>
    <dsp:sp modelId="{B94107BC-4E08-4017-B2BA-F335EFA409D5}">
      <dsp:nvSpPr>
        <dsp:cNvPr id="0" name=""/>
        <dsp:cNvSpPr/>
      </dsp:nvSpPr>
      <dsp:spPr>
        <a:xfrm>
          <a:off x="0" y="2785464"/>
          <a:ext cx="6263640" cy="1286634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Read words consistent with their phonic knowledge by sound blending.</a:t>
          </a:r>
        </a:p>
      </dsp:txBody>
      <dsp:txXfrm>
        <a:off x="62808" y="2848272"/>
        <a:ext cx="6138024" cy="1161018"/>
      </dsp:txXfrm>
    </dsp:sp>
    <dsp:sp modelId="{A978FFBA-583D-4715-9E12-5F605234384A}">
      <dsp:nvSpPr>
        <dsp:cNvPr id="0" name=""/>
        <dsp:cNvSpPr/>
      </dsp:nvSpPr>
      <dsp:spPr>
        <a:xfrm>
          <a:off x="0" y="4138338"/>
          <a:ext cx="6263640" cy="128663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Read aloud simple sentences and books that are consistent with their phonic knowledge, including some common exception words.</a:t>
          </a:r>
        </a:p>
      </dsp:txBody>
      <dsp:txXfrm>
        <a:off x="62808" y="4201146"/>
        <a:ext cx="6138024" cy="1161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DCC5F-5DC5-452D-9887-95549E6B98F2}">
      <dsp:nvSpPr>
        <dsp:cNvPr id="0" name=""/>
        <dsp:cNvSpPr/>
      </dsp:nvSpPr>
      <dsp:spPr>
        <a:xfrm>
          <a:off x="0" y="48653"/>
          <a:ext cx="6263640" cy="6356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Daily session.</a:t>
          </a:r>
          <a:endParaRPr lang="en-US" sz="1600" kern="1200"/>
        </a:p>
      </dsp:txBody>
      <dsp:txXfrm>
        <a:off x="31028" y="79681"/>
        <a:ext cx="6201584" cy="573546"/>
      </dsp:txXfrm>
    </dsp:sp>
    <dsp:sp modelId="{3B0EC934-1D5E-4A70-B5CD-22617C928BEC}">
      <dsp:nvSpPr>
        <dsp:cNvPr id="0" name=""/>
        <dsp:cNvSpPr/>
      </dsp:nvSpPr>
      <dsp:spPr>
        <a:xfrm>
          <a:off x="0" y="730336"/>
          <a:ext cx="6263640" cy="635602"/>
        </a:xfrm>
        <a:prstGeom prst="roundRect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Articulation of phonemes </a:t>
          </a:r>
          <a:r>
            <a:rPr lang="en-GB" sz="1600" kern="1200">
              <a:hlinkClick xmlns:r="http://schemas.openxmlformats.org/officeDocument/2006/relationships" r:id="rId1"/>
            </a:rPr>
            <a:t>http://www.highercallprimary.co.uk/</a:t>
          </a:r>
          <a:endParaRPr lang="en-US" sz="1600" kern="1200"/>
        </a:p>
      </dsp:txBody>
      <dsp:txXfrm>
        <a:off x="31028" y="761364"/>
        <a:ext cx="6201584" cy="573546"/>
      </dsp:txXfrm>
    </dsp:sp>
    <dsp:sp modelId="{54E02EA9-DAD3-41D4-9FC3-09D9BD6BD59F}">
      <dsp:nvSpPr>
        <dsp:cNvPr id="0" name=""/>
        <dsp:cNvSpPr/>
      </dsp:nvSpPr>
      <dsp:spPr>
        <a:xfrm>
          <a:off x="0" y="1412018"/>
          <a:ext cx="6263640" cy="635602"/>
        </a:xfrm>
        <a:prstGeom prst="roundRect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u="sng" kern="1200"/>
            <a:t>Phase 1 </a:t>
          </a:r>
          <a:r>
            <a:rPr lang="en-GB" sz="1600" kern="1200"/>
            <a:t>– sound discrimination, rhythm and rhyme, alliteration, voice sounds and oral blending and segmenting.</a:t>
          </a:r>
          <a:endParaRPr lang="en-US" sz="1600" kern="1200"/>
        </a:p>
      </dsp:txBody>
      <dsp:txXfrm>
        <a:off x="31028" y="1443046"/>
        <a:ext cx="6201584" cy="573546"/>
      </dsp:txXfrm>
    </dsp:sp>
    <dsp:sp modelId="{1AD9DE54-D0F9-4FA2-AAC5-6785204868BB}">
      <dsp:nvSpPr>
        <dsp:cNvPr id="0" name=""/>
        <dsp:cNvSpPr/>
      </dsp:nvSpPr>
      <dsp:spPr>
        <a:xfrm>
          <a:off x="0" y="2093701"/>
          <a:ext cx="6263640" cy="635602"/>
        </a:xfrm>
        <a:prstGeom prst="roundRect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u="sng" kern="1200"/>
            <a:t>Phase 2 </a:t>
          </a:r>
          <a:r>
            <a:rPr lang="en-GB" sz="1600" kern="1200"/>
            <a:t>– letters s, a, t, p, i, n, m, d, g, o, c, k, ck, e, u, r, h, b, f, ff, l, ll, ss</a:t>
          </a:r>
          <a:endParaRPr lang="en-US" sz="1600" kern="1200"/>
        </a:p>
      </dsp:txBody>
      <dsp:txXfrm>
        <a:off x="31028" y="2124729"/>
        <a:ext cx="6201584" cy="573546"/>
      </dsp:txXfrm>
    </dsp:sp>
    <dsp:sp modelId="{B2845223-C8DC-44D3-98CD-51B117F506F6}">
      <dsp:nvSpPr>
        <dsp:cNvPr id="0" name=""/>
        <dsp:cNvSpPr/>
      </dsp:nvSpPr>
      <dsp:spPr>
        <a:xfrm>
          <a:off x="0" y="2775383"/>
          <a:ext cx="6263640" cy="635602"/>
        </a:xfrm>
        <a:prstGeom prst="roundRect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u="sng" kern="1200"/>
            <a:t>Phase 3 </a:t>
          </a:r>
          <a:r>
            <a:rPr lang="en-GB" sz="1600" kern="1200"/>
            <a:t>– ch, sh, th, ng, ai, ee, igh, oa, oo, ar, or, ur, ow, oi, ear, air, ure, er</a:t>
          </a:r>
          <a:endParaRPr lang="en-US" sz="1600" kern="1200"/>
        </a:p>
      </dsp:txBody>
      <dsp:txXfrm>
        <a:off x="31028" y="2806411"/>
        <a:ext cx="6201584" cy="573546"/>
      </dsp:txXfrm>
    </dsp:sp>
    <dsp:sp modelId="{C10D6525-61E6-4E65-9CF7-94851C7CB483}">
      <dsp:nvSpPr>
        <dsp:cNvPr id="0" name=""/>
        <dsp:cNvSpPr/>
      </dsp:nvSpPr>
      <dsp:spPr>
        <a:xfrm>
          <a:off x="0" y="3457066"/>
          <a:ext cx="6263640" cy="635602"/>
        </a:xfrm>
        <a:prstGeom prst="roundRect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u="sng" kern="1200"/>
            <a:t>Phase 4 </a:t>
          </a:r>
          <a:r>
            <a:rPr lang="en-GB" sz="1600" kern="1200"/>
            <a:t>– tricky words, building CVC, CVCC, CCVC words.</a:t>
          </a:r>
          <a:endParaRPr lang="en-US" sz="1600" kern="1200"/>
        </a:p>
      </dsp:txBody>
      <dsp:txXfrm>
        <a:off x="31028" y="3488094"/>
        <a:ext cx="6201584" cy="573546"/>
      </dsp:txXfrm>
    </dsp:sp>
    <dsp:sp modelId="{8420DB34-288D-4B5E-81EC-47968A345C75}">
      <dsp:nvSpPr>
        <dsp:cNvPr id="0" name=""/>
        <dsp:cNvSpPr/>
      </dsp:nvSpPr>
      <dsp:spPr>
        <a:xfrm>
          <a:off x="0" y="4138749"/>
          <a:ext cx="6263640" cy="635602"/>
        </a:xfrm>
        <a:prstGeom prst="roundRect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High frequency words (e.g dad, the) will be taught through all phases.</a:t>
          </a:r>
          <a:endParaRPr lang="en-US" sz="1600" kern="1200"/>
        </a:p>
      </dsp:txBody>
      <dsp:txXfrm>
        <a:off x="31028" y="4169777"/>
        <a:ext cx="6201584" cy="573546"/>
      </dsp:txXfrm>
    </dsp:sp>
    <dsp:sp modelId="{3DE213C0-CFBA-4BF8-AE50-B3F38F8C5D46}">
      <dsp:nvSpPr>
        <dsp:cNvPr id="0" name=""/>
        <dsp:cNvSpPr/>
      </dsp:nvSpPr>
      <dsp:spPr>
        <a:xfrm>
          <a:off x="0" y="4820431"/>
          <a:ext cx="6263640" cy="635602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https://www.phonicbooks.co.uk/2011/01/17/what-is-a-phoneme/</a:t>
          </a:r>
          <a:endParaRPr lang="en-US" sz="1600" kern="1200"/>
        </a:p>
      </dsp:txBody>
      <dsp:txXfrm>
        <a:off x="31028" y="4851459"/>
        <a:ext cx="6201584" cy="573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352DE-32B4-4012-A5A0-A8212B9311C9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Phonemes: The smallest units of sound that are found within a word.</a:t>
          </a:r>
          <a:endParaRPr lang="en-US" sz="1800" kern="1200"/>
        </a:p>
      </dsp:txBody>
      <dsp:txXfrm>
        <a:off x="3080" y="587032"/>
        <a:ext cx="2444055" cy="1466433"/>
      </dsp:txXfrm>
    </dsp:sp>
    <dsp:sp modelId="{63EFF95A-68CF-4A8F-869D-26D625632D54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Grapheme: A grapheme is a letter or a number of letters that represent a sound (phoneme) sh ch.</a:t>
          </a:r>
          <a:endParaRPr lang="en-US" sz="1800" kern="1200"/>
        </a:p>
      </dsp:txBody>
      <dsp:txXfrm>
        <a:off x="2691541" y="587032"/>
        <a:ext cx="2444055" cy="1466433"/>
      </dsp:txXfrm>
    </dsp:sp>
    <dsp:sp modelId="{DFD7E382-3C48-4C68-BACF-CC1C2B6E9D30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Digraph: Two letters that make one sound when read.</a:t>
          </a:r>
          <a:endParaRPr lang="en-US" sz="1800" kern="1200"/>
        </a:p>
      </dsp:txBody>
      <dsp:txXfrm>
        <a:off x="5380002" y="587032"/>
        <a:ext cx="2444055" cy="1466433"/>
      </dsp:txXfrm>
    </dsp:sp>
    <dsp:sp modelId="{218AE8AC-6D8D-47B4-9F89-3D07B06D3DC2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Trigraph: Three letters that make one sound.</a:t>
          </a:r>
          <a:endParaRPr lang="en-US" sz="1800" kern="1200"/>
        </a:p>
      </dsp:txBody>
      <dsp:txXfrm>
        <a:off x="8068463" y="587032"/>
        <a:ext cx="2444055" cy="1466433"/>
      </dsp:txXfrm>
    </dsp:sp>
    <dsp:sp modelId="{747EF1F9-7F1E-445F-8F56-0747571452B5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CVC: Stands for consonant, vowel, consonant.</a:t>
          </a:r>
          <a:endParaRPr lang="en-US" sz="1800" kern="1200"/>
        </a:p>
      </dsp:txBody>
      <dsp:txXfrm>
        <a:off x="3080" y="2297871"/>
        <a:ext cx="2444055" cy="1466433"/>
      </dsp:txXfrm>
    </dsp:sp>
    <dsp:sp modelId="{E8FC0AF0-A06E-423F-AED5-640CDFABE93E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Segmenting: breaking up a word into its sounds. </a:t>
          </a:r>
          <a:endParaRPr lang="en-US" sz="1800" kern="1200"/>
        </a:p>
      </dsp:txBody>
      <dsp:txXfrm>
        <a:off x="2691541" y="2297871"/>
        <a:ext cx="2444055" cy="1466433"/>
      </dsp:txXfrm>
    </dsp:sp>
    <dsp:sp modelId="{F11DF01B-C173-4F40-A357-0270896B7138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Blending : Putting the sounds together to read a word.</a:t>
          </a:r>
          <a:endParaRPr lang="en-US" sz="1800" kern="1200"/>
        </a:p>
      </dsp:txBody>
      <dsp:txXfrm>
        <a:off x="5380002" y="2297871"/>
        <a:ext cx="2444055" cy="1466433"/>
      </dsp:txXfrm>
    </dsp:sp>
    <dsp:sp modelId="{94706777-4A3F-48DB-A40E-BFFC985CC291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Tricky words: Words that cannot easily be decoded.</a:t>
          </a:r>
          <a:endParaRPr lang="en-US" sz="1800" kern="1200"/>
        </a:p>
      </dsp:txBody>
      <dsp:txXfrm>
        <a:off x="8068463" y="2297871"/>
        <a:ext cx="2444055" cy="14664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3B513-4E2A-4779-93CC-873AF6339501}">
      <dsp:nvSpPr>
        <dsp:cNvPr id="0" name=""/>
        <dsp:cNvSpPr/>
      </dsp:nvSpPr>
      <dsp:spPr>
        <a:xfrm>
          <a:off x="0" y="0"/>
          <a:ext cx="6263640" cy="10069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We start on the carpet, review all learned phonemes and then introduce new sounds.</a:t>
          </a:r>
          <a:endParaRPr lang="en-US" sz="1800" kern="1200" dirty="0"/>
        </a:p>
      </dsp:txBody>
      <dsp:txXfrm>
        <a:off x="49154" y="49154"/>
        <a:ext cx="6165332" cy="908623"/>
      </dsp:txXfrm>
    </dsp:sp>
    <dsp:sp modelId="{37DB8E7A-9EB9-4B77-9C25-E9ACB97B42D6}">
      <dsp:nvSpPr>
        <dsp:cNvPr id="0" name=""/>
        <dsp:cNvSpPr/>
      </dsp:nvSpPr>
      <dsp:spPr>
        <a:xfrm>
          <a:off x="0" y="1008503"/>
          <a:ext cx="6263640" cy="1006931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Once the children have learnt the first set of sounds, we begin to build and read words.</a:t>
          </a:r>
          <a:endParaRPr lang="en-US" sz="1800" kern="1200" dirty="0"/>
        </a:p>
      </dsp:txBody>
      <dsp:txXfrm>
        <a:off x="49154" y="1057657"/>
        <a:ext cx="6165332" cy="908623"/>
      </dsp:txXfrm>
    </dsp:sp>
    <dsp:sp modelId="{96DFC4A6-FBC4-4722-9DF4-F4400C8C911C}">
      <dsp:nvSpPr>
        <dsp:cNvPr id="0" name=""/>
        <dsp:cNvSpPr/>
      </dsp:nvSpPr>
      <dsp:spPr>
        <a:xfrm>
          <a:off x="0" y="2047942"/>
          <a:ext cx="6263640" cy="1006931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Then we move  to the tables and practice writing the new sound.</a:t>
          </a:r>
          <a:endParaRPr lang="en-US" sz="1800" kern="1200" dirty="0"/>
        </a:p>
      </dsp:txBody>
      <dsp:txXfrm>
        <a:off x="49154" y="2097096"/>
        <a:ext cx="6165332" cy="908623"/>
      </dsp:txXfrm>
    </dsp:sp>
    <dsp:sp modelId="{52DA6FBC-13A5-476D-B5AD-6A66F0B1D996}">
      <dsp:nvSpPr>
        <dsp:cNvPr id="0" name=""/>
        <dsp:cNvSpPr/>
      </dsp:nvSpPr>
      <dsp:spPr>
        <a:xfrm>
          <a:off x="0" y="3080160"/>
          <a:ext cx="6263640" cy="1006931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The children then write words and eventually sentences containing the new sound.</a:t>
          </a:r>
          <a:endParaRPr lang="en-US" sz="1800" kern="1200" dirty="0"/>
        </a:p>
      </dsp:txBody>
      <dsp:txXfrm>
        <a:off x="49154" y="3129314"/>
        <a:ext cx="6165332" cy="908623"/>
      </dsp:txXfrm>
    </dsp:sp>
    <dsp:sp modelId="{E2F32296-E41A-4EB2-8675-2F95F2A81638}">
      <dsp:nvSpPr>
        <dsp:cNvPr id="0" name=""/>
        <dsp:cNvSpPr/>
      </dsp:nvSpPr>
      <dsp:spPr>
        <a:xfrm>
          <a:off x="0" y="4146292"/>
          <a:ext cx="6263640" cy="100693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children then read a book in pairs which contains the new sound and teachers support the groups listening to children as they read.</a:t>
          </a:r>
        </a:p>
      </dsp:txBody>
      <dsp:txXfrm>
        <a:off x="49154" y="4195446"/>
        <a:ext cx="6165332" cy="9086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3DDF2-AF19-4C9C-9972-45EA7DE3C6BA}">
      <dsp:nvSpPr>
        <dsp:cNvPr id="0" name=""/>
        <dsp:cNvSpPr/>
      </dsp:nvSpPr>
      <dsp:spPr>
        <a:xfrm>
          <a:off x="0" y="4300"/>
          <a:ext cx="6263640" cy="9160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D1A6D-1804-4A73-805A-476E4880B9D7}">
      <dsp:nvSpPr>
        <dsp:cNvPr id="0" name=""/>
        <dsp:cNvSpPr/>
      </dsp:nvSpPr>
      <dsp:spPr>
        <a:xfrm>
          <a:off x="277094" y="210403"/>
          <a:ext cx="503807" cy="5038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E550C1-6A2A-4E30-B1E6-9FE80C69772D}">
      <dsp:nvSpPr>
        <dsp:cNvPr id="0" name=""/>
        <dsp:cNvSpPr/>
      </dsp:nvSpPr>
      <dsp:spPr>
        <a:xfrm>
          <a:off x="1057996" y="4300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Read as part of your daily routine.</a:t>
          </a:r>
          <a:endParaRPr lang="en-US" sz="1500" kern="1200"/>
        </a:p>
      </dsp:txBody>
      <dsp:txXfrm>
        <a:off x="1057996" y="4300"/>
        <a:ext cx="5205643" cy="916014"/>
      </dsp:txXfrm>
    </dsp:sp>
    <dsp:sp modelId="{B5C0C09E-DE13-4697-9B81-840A7AE5AA8A}">
      <dsp:nvSpPr>
        <dsp:cNvPr id="0" name=""/>
        <dsp:cNvSpPr/>
      </dsp:nvSpPr>
      <dsp:spPr>
        <a:xfrm>
          <a:off x="0" y="1149318"/>
          <a:ext cx="6263640" cy="9160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4ABC4A-9013-4900-A2FC-49E01F293A03}">
      <dsp:nvSpPr>
        <dsp:cNvPr id="0" name=""/>
        <dsp:cNvSpPr/>
      </dsp:nvSpPr>
      <dsp:spPr>
        <a:xfrm>
          <a:off x="277094" y="1355421"/>
          <a:ext cx="503807" cy="5038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7D00E7-CBA0-40C7-A245-218312BFD2C1}">
      <dsp:nvSpPr>
        <dsp:cNvPr id="0" name=""/>
        <dsp:cNvSpPr/>
      </dsp:nvSpPr>
      <dsp:spPr>
        <a:xfrm>
          <a:off x="1057996" y="1149318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Model reading as something enjoyable, important and useful – newspapers, magazines, menus, recipes, instructions, comics, signs, labels, information, timetables etc.</a:t>
          </a:r>
          <a:endParaRPr lang="en-US" sz="1500" kern="1200"/>
        </a:p>
      </dsp:txBody>
      <dsp:txXfrm>
        <a:off x="1057996" y="1149318"/>
        <a:ext cx="5205643" cy="916014"/>
      </dsp:txXfrm>
    </dsp:sp>
    <dsp:sp modelId="{42226E13-5569-494D-BC1F-0C4001A1C3E1}">
      <dsp:nvSpPr>
        <dsp:cNvPr id="0" name=""/>
        <dsp:cNvSpPr/>
      </dsp:nvSpPr>
      <dsp:spPr>
        <a:xfrm>
          <a:off x="0" y="2294336"/>
          <a:ext cx="6263640" cy="9160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9AA630-0C4A-43DE-8E71-2DFAED0300BE}">
      <dsp:nvSpPr>
        <dsp:cNvPr id="0" name=""/>
        <dsp:cNvSpPr/>
      </dsp:nvSpPr>
      <dsp:spPr>
        <a:xfrm>
          <a:off x="277094" y="2500440"/>
          <a:ext cx="503807" cy="5038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FC4E0-3ECF-479F-81FB-A424FB5DD5A0}">
      <dsp:nvSpPr>
        <dsp:cNvPr id="0" name=""/>
        <dsp:cNvSpPr/>
      </dsp:nvSpPr>
      <dsp:spPr>
        <a:xfrm>
          <a:off x="1057996" y="2294336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Look for print in the environment – signs, labels etc.</a:t>
          </a:r>
          <a:endParaRPr lang="en-US" sz="1500" kern="1200"/>
        </a:p>
      </dsp:txBody>
      <dsp:txXfrm>
        <a:off x="1057996" y="2294336"/>
        <a:ext cx="5205643" cy="916014"/>
      </dsp:txXfrm>
    </dsp:sp>
    <dsp:sp modelId="{61FFB2FB-B0AB-44ED-A414-6CC4A780B71E}">
      <dsp:nvSpPr>
        <dsp:cNvPr id="0" name=""/>
        <dsp:cNvSpPr/>
      </dsp:nvSpPr>
      <dsp:spPr>
        <a:xfrm>
          <a:off x="0" y="3439354"/>
          <a:ext cx="6263640" cy="9160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51C37-04F9-4B3D-A371-6F4DEE23B8F2}">
      <dsp:nvSpPr>
        <dsp:cNvPr id="0" name=""/>
        <dsp:cNvSpPr/>
      </dsp:nvSpPr>
      <dsp:spPr>
        <a:xfrm>
          <a:off x="277094" y="3645458"/>
          <a:ext cx="503807" cy="5038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9D78A-93C6-451C-91F5-5A76D4C3B4A1}">
      <dsp:nvSpPr>
        <dsp:cNvPr id="0" name=""/>
        <dsp:cNvSpPr/>
      </dsp:nvSpPr>
      <dsp:spPr>
        <a:xfrm>
          <a:off x="1057996" y="3439354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Visit the library.</a:t>
          </a:r>
          <a:endParaRPr lang="en-US" sz="1500" kern="1200"/>
        </a:p>
      </dsp:txBody>
      <dsp:txXfrm>
        <a:off x="1057996" y="3439354"/>
        <a:ext cx="5205643" cy="916014"/>
      </dsp:txXfrm>
    </dsp:sp>
    <dsp:sp modelId="{E423CCA2-4E2E-4226-B58B-15375298344A}">
      <dsp:nvSpPr>
        <dsp:cNvPr id="0" name=""/>
        <dsp:cNvSpPr/>
      </dsp:nvSpPr>
      <dsp:spPr>
        <a:xfrm>
          <a:off x="0" y="4584372"/>
          <a:ext cx="6263640" cy="9160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3BDE98-D27D-47C9-971F-314ED1F65161}">
      <dsp:nvSpPr>
        <dsp:cNvPr id="0" name=""/>
        <dsp:cNvSpPr/>
      </dsp:nvSpPr>
      <dsp:spPr>
        <a:xfrm>
          <a:off x="277094" y="4790476"/>
          <a:ext cx="503807" cy="50380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85B3A-364F-43AF-8952-526AA1EF5D15}">
      <dsp:nvSpPr>
        <dsp:cNvPr id="0" name=""/>
        <dsp:cNvSpPr/>
      </dsp:nvSpPr>
      <dsp:spPr>
        <a:xfrm>
          <a:off x="1057996" y="4584372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Read books from your own collections and favourites at home.</a:t>
          </a:r>
          <a:endParaRPr lang="en-US" sz="1500" kern="1200"/>
        </a:p>
      </dsp:txBody>
      <dsp:txXfrm>
        <a:off x="1057996" y="4584372"/>
        <a:ext cx="5205643" cy="9160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4DC85-D2DD-4ABA-983F-0F2DCAA5E2FB}">
      <dsp:nvSpPr>
        <dsp:cNvPr id="0" name=""/>
        <dsp:cNvSpPr/>
      </dsp:nvSpPr>
      <dsp:spPr>
        <a:xfrm>
          <a:off x="1252728" y="1720"/>
          <a:ext cx="5010912" cy="17632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26" tIns="447858" rIns="97226" bIns="44785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Write recognisable letters </a:t>
          </a:r>
          <a:r>
            <a:rPr lang="en-US" sz="1800" kern="1200">
              <a:latin typeface="Calibri Light"/>
            </a:rPr>
            <a:t>most</a:t>
          </a:r>
          <a:r>
            <a:rPr lang="en-US" sz="1800" kern="1200"/>
            <a:t> of which are correctly formed.</a:t>
          </a:r>
        </a:p>
      </dsp:txBody>
      <dsp:txXfrm>
        <a:off x="1252728" y="1720"/>
        <a:ext cx="5010912" cy="1763220"/>
      </dsp:txXfrm>
    </dsp:sp>
    <dsp:sp modelId="{0441FEDD-D44F-45EA-96AD-BFA9514637AF}">
      <dsp:nvSpPr>
        <dsp:cNvPr id="0" name=""/>
        <dsp:cNvSpPr/>
      </dsp:nvSpPr>
      <dsp:spPr>
        <a:xfrm>
          <a:off x="0" y="1720"/>
          <a:ext cx="1252728" cy="17632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290" tIns="174167" rIns="66290" bIns="174167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Write</a:t>
          </a:r>
        </a:p>
      </dsp:txBody>
      <dsp:txXfrm>
        <a:off x="0" y="1720"/>
        <a:ext cx="1252728" cy="1763220"/>
      </dsp:txXfrm>
    </dsp:sp>
    <dsp:sp modelId="{43FD85C4-0DBA-4CD1-8B48-67968BE173EC}">
      <dsp:nvSpPr>
        <dsp:cNvPr id="0" name=""/>
        <dsp:cNvSpPr/>
      </dsp:nvSpPr>
      <dsp:spPr>
        <a:xfrm>
          <a:off x="1252728" y="1870733"/>
          <a:ext cx="5010912" cy="17632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26" tIns="447858" rIns="97226" bIns="44785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Spell words by identifying the sounds in them and representing the sound with a letter or letters.</a:t>
          </a:r>
        </a:p>
      </dsp:txBody>
      <dsp:txXfrm>
        <a:off x="1252728" y="1870733"/>
        <a:ext cx="5010912" cy="1763220"/>
      </dsp:txXfrm>
    </dsp:sp>
    <dsp:sp modelId="{8C2ED475-2A50-4EEF-92D7-4C6C006CA56E}">
      <dsp:nvSpPr>
        <dsp:cNvPr id="0" name=""/>
        <dsp:cNvSpPr/>
      </dsp:nvSpPr>
      <dsp:spPr>
        <a:xfrm>
          <a:off x="0" y="1870733"/>
          <a:ext cx="1252728" cy="17632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290" tIns="174167" rIns="66290" bIns="174167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Spell</a:t>
          </a:r>
        </a:p>
      </dsp:txBody>
      <dsp:txXfrm>
        <a:off x="0" y="1870733"/>
        <a:ext cx="1252728" cy="1763220"/>
      </dsp:txXfrm>
    </dsp:sp>
    <dsp:sp modelId="{707C85EF-C422-4AB1-8194-1DDADC208845}">
      <dsp:nvSpPr>
        <dsp:cNvPr id="0" name=""/>
        <dsp:cNvSpPr/>
      </dsp:nvSpPr>
      <dsp:spPr>
        <a:xfrm>
          <a:off x="1252728" y="3739747"/>
          <a:ext cx="5010912" cy="17632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26" tIns="447858" rIns="97226" bIns="44785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Write simple phrases and sentences that can be read by themselves and others.</a:t>
          </a:r>
        </a:p>
      </dsp:txBody>
      <dsp:txXfrm>
        <a:off x="1252728" y="3739747"/>
        <a:ext cx="5010912" cy="1763220"/>
      </dsp:txXfrm>
    </dsp:sp>
    <dsp:sp modelId="{96DE5C5D-B3FD-475B-8C5D-D4ABD341D62D}">
      <dsp:nvSpPr>
        <dsp:cNvPr id="0" name=""/>
        <dsp:cNvSpPr/>
      </dsp:nvSpPr>
      <dsp:spPr>
        <a:xfrm>
          <a:off x="0" y="3739747"/>
          <a:ext cx="1252728" cy="17632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290" tIns="174167" rIns="66290" bIns="174167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Write</a:t>
          </a:r>
        </a:p>
      </dsp:txBody>
      <dsp:txXfrm>
        <a:off x="0" y="3739747"/>
        <a:ext cx="1252728" cy="17632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CA064-D163-4BDA-9698-4A0D828B941F}">
      <dsp:nvSpPr>
        <dsp:cNvPr id="0" name=""/>
        <dsp:cNvSpPr/>
      </dsp:nvSpPr>
      <dsp:spPr>
        <a:xfrm>
          <a:off x="0" y="729773"/>
          <a:ext cx="105156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Mark making materials available to all children</a:t>
          </a:r>
        </a:p>
      </dsp:txBody>
      <dsp:txXfrm>
        <a:off x="25759" y="755532"/>
        <a:ext cx="10464082" cy="476152"/>
      </dsp:txXfrm>
    </dsp:sp>
    <dsp:sp modelId="{EEF03E62-F945-49FD-972A-3BCF8DB91403}">
      <dsp:nvSpPr>
        <dsp:cNvPr id="0" name=""/>
        <dsp:cNvSpPr/>
      </dsp:nvSpPr>
      <dsp:spPr>
        <a:xfrm>
          <a:off x="0" y="1320804"/>
          <a:ext cx="105156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Easel, paint, chalks, pens, pencils, clipboards etc.</a:t>
          </a:r>
        </a:p>
      </dsp:txBody>
      <dsp:txXfrm>
        <a:off x="25759" y="1346563"/>
        <a:ext cx="10464082" cy="476152"/>
      </dsp:txXfrm>
    </dsp:sp>
    <dsp:sp modelId="{0AF95428-93CE-4728-8073-4E3053C01890}">
      <dsp:nvSpPr>
        <dsp:cNvPr id="0" name=""/>
        <dsp:cNvSpPr/>
      </dsp:nvSpPr>
      <dsp:spPr>
        <a:xfrm>
          <a:off x="0" y="1911834"/>
          <a:ext cx="105156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 phonics lessons children begin by writing sounds, then  words, then dictated sentences.</a:t>
          </a:r>
        </a:p>
      </dsp:txBody>
      <dsp:txXfrm>
        <a:off x="25759" y="1937593"/>
        <a:ext cx="10464082" cy="476152"/>
      </dsp:txXfrm>
    </dsp:sp>
    <dsp:sp modelId="{6ECEC408-AF24-4EA7-8B55-B42EF55B1FF9}">
      <dsp:nvSpPr>
        <dsp:cNvPr id="0" name=""/>
        <dsp:cNvSpPr/>
      </dsp:nvSpPr>
      <dsp:spPr>
        <a:xfrm>
          <a:off x="0" y="2502864"/>
          <a:ext cx="105156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They will start to use these skills in their independent writing as their skills develop.</a:t>
          </a:r>
        </a:p>
      </dsp:txBody>
      <dsp:txXfrm>
        <a:off x="25759" y="2528623"/>
        <a:ext cx="10464082" cy="476152"/>
      </dsp:txXfrm>
    </dsp:sp>
    <dsp:sp modelId="{9B0E5FC8-CF3D-4B0C-A269-A1BC2C78B899}">
      <dsp:nvSpPr>
        <dsp:cNvPr id="0" name=""/>
        <dsp:cNvSpPr/>
      </dsp:nvSpPr>
      <dsp:spPr>
        <a:xfrm>
          <a:off x="0" y="3093894"/>
          <a:ext cx="105156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Drawing and writing as part of our literacy sessions.</a:t>
          </a:r>
        </a:p>
      </dsp:txBody>
      <dsp:txXfrm>
        <a:off x="25759" y="3119653"/>
        <a:ext cx="10464082" cy="4761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5DE75-0FAA-4477-A689-71C1F247B245}">
      <dsp:nvSpPr>
        <dsp:cNvPr id="0" name=""/>
        <dsp:cNvSpPr/>
      </dsp:nvSpPr>
      <dsp:spPr>
        <a:xfrm>
          <a:off x="0" y="7429"/>
          <a:ext cx="10515600" cy="791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1 + 9 =</a:t>
          </a:r>
          <a:endParaRPr lang="en-US" sz="3300" kern="1200"/>
        </a:p>
      </dsp:txBody>
      <dsp:txXfrm>
        <a:off x="38638" y="46067"/>
        <a:ext cx="10438324" cy="714229"/>
      </dsp:txXfrm>
    </dsp:sp>
    <dsp:sp modelId="{324DD9B7-3E03-4B7D-8DAE-EC82709D20B2}">
      <dsp:nvSpPr>
        <dsp:cNvPr id="0" name=""/>
        <dsp:cNvSpPr/>
      </dsp:nvSpPr>
      <dsp:spPr>
        <a:xfrm>
          <a:off x="0" y="893974"/>
          <a:ext cx="10515600" cy="7915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2 + 8 =</a:t>
          </a:r>
          <a:endParaRPr lang="en-US" sz="3300" kern="1200"/>
        </a:p>
      </dsp:txBody>
      <dsp:txXfrm>
        <a:off x="38638" y="932612"/>
        <a:ext cx="10438324" cy="714229"/>
      </dsp:txXfrm>
    </dsp:sp>
    <dsp:sp modelId="{31D2B0BF-B0BB-445E-AA8A-5647EE58278B}">
      <dsp:nvSpPr>
        <dsp:cNvPr id="0" name=""/>
        <dsp:cNvSpPr/>
      </dsp:nvSpPr>
      <dsp:spPr>
        <a:xfrm>
          <a:off x="0" y="1780519"/>
          <a:ext cx="10515600" cy="7915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3 + 7 =</a:t>
          </a:r>
          <a:endParaRPr lang="en-US" sz="3300" kern="1200"/>
        </a:p>
      </dsp:txBody>
      <dsp:txXfrm>
        <a:off x="38638" y="1819157"/>
        <a:ext cx="10438324" cy="714229"/>
      </dsp:txXfrm>
    </dsp:sp>
    <dsp:sp modelId="{1FB88EAF-8740-42BF-BF92-549354D43F0C}">
      <dsp:nvSpPr>
        <dsp:cNvPr id="0" name=""/>
        <dsp:cNvSpPr/>
      </dsp:nvSpPr>
      <dsp:spPr>
        <a:xfrm>
          <a:off x="0" y="2667064"/>
          <a:ext cx="10515600" cy="7915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4 + 6 =</a:t>
          </a:r>
          <a:endParaRPr lang="en-US" sz="3300" kern="1200"/>
        </a:p>
      </dsp:txBody>
      <dsp:txXfrm>
        <a:off x="38638" y="2705702"/>
        <a:ext cx="10438324" cy="714229"/>
      </dsp:txXfrm>
    </dsp:sp>
    <dsp:sp modelId="{FB5E04BA-E5C3-4450-B08F-7305CA067A6A}">
      <dsp:nvSpPr>
        <dsp:cNvPr id="0" name=""/>
        <dsp:cNvSpPr/>
      </dsp:nvSpPr>
      <dsp:spPr>
        <a:xfrm>
          <a:off x="0" y="3553609"/>
          <a:ext cx="10515600" cy="79150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/>
            <a:t>5 + 5 =</a:t>
          </a:r>
          <a:endParaRPr lang="en-US" sz="3300" kern="1200"/>
        </a:p>
      </dsp:txBody>
      <dsp:txXfrm>
        <a:off x="38638" y="3592247"/>
        <a:ext cx="10438324" cy="714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408DB-8553-4793-B471-023777912047}" type="datetimeFigureOut">
              <a:rPr lang="en-US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5C4C0-2E62-4225-A874-85683C029AF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89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5C4C0-2E62-4225-A874-85683C029AF1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C95D-F5A1-4213-8D48-A6DD1CB530C9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7726-818F-4A86-8A75-AAD346DC6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64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C95D-F5A1-4213-8D48-A6DD1CB530C9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7726-818F-4A86-8A75-AAD346DC6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12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C95D-F5A1-4213-8D48-A6DD1CB530C9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7726-818F-4A86-8A75-AAD346DC6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18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C95D-F5A1-4213-8D48-A6DD1CB530C9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7726-818F-4A86-8A75-AAD346DC6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16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C95D-F5A1-4213-8D48-A6DD1CB530C9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7726-818F-4A86-8A75-AAD346DC6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76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C95D-F5A1-4213-8D48-A6DD1CB530C9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7726-818F-4A86-8A75-AAD346DC6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53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C95D-F5A1-4213-8D48-A6DD1CB530C9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7726-818F-4A86-8A75-AAD346DC6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C95D-F5A1-4213-8D48-A6DD1CB530C9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7726-818F-4A86-8A75-AAD346DC6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76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C95D-F5A1-4213-8D48-A6DD1CB530C9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7726-818F-4A86-8A75-AAD346DC6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528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C95D-F5A1-4213-8D48-A6DD1CB530C9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7726-818F-4A86-8A75-AAD346DC6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35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C95D-F5A1-4213-8D48-A6DD1CB530C9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7726-818F-4A86-8A75-AAD346DC6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86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1C95D-F5A1-4213-8D48-A6DD1CB530C9}" type="datetimeFigureOut">
              <a:rPr lang="en-GB" smtClean="0"/>
              <a:t>22/09/2022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77726-818F-4A86-8A75-AAD346DC63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08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shed.com/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.uk/url?sa=i&amp;rct=j&amp;q=&amp;esrc=s&amp;source=images&amp;cd=&amp;cad=rja&amp;uact=8&amp;ved=0CAcQjRxqFQoTCIeIq7XQqMgCFYJSFAodhckLQQ&amp;url=https://bigfriendlyteacher.wordpress.com/2014/09/03/post-it-notes-a-teachers-best-friend/&amp;psig=AFQjCNHbUi3tSJ5Y66iRL5m0AT1iIvHqbA&amp;ust=1444041625635267" TargetMode="External"/><Relationship Id="rId11" Type="http://schemas.openxmlformats.org/officeDocument/2006/relationships/image" Target="../media/image28.png"/><Relationship Id="rId5" Type="http://schemas.openxmlformats.org/officeDocument/2006/relationships/image" Target="../media/image23.jpe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2Ow8vEmh8lA?feature=oembe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gif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ellintentionedindecision.blogspot.com/2015_04_01_archive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Parent </a:t>
            </a:r>
            <a:r>
              <a:rPr lang="en-US" sz="2800" dirty="0">
                <a:solidFill>
                  <a:srgbClr val="FFFFFF"/>
                </a:solidFill>
              </a:rPr>
              <a:t>Workshop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  <a:cs typeface="Calibri Light"/>
              </a:rPr>
              <a:t>26th September 2022</a:t>
            </a:r>
            <a:endParaRPr lang="en-US" sz="2800" kern="1200" dirty="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466892"/>
            <a:ext cx="6780700" cy="392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68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  Book bags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7671" y="2241151"/>
            <a:ext cx="6525220" cy="46168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The children will bring home a reading book which features the phonemes they have been learning that week.</a:t>
            </a:r>
          </a:p>
          <a:p>
            <a:r>
              <a:rPr lang="en-US" sz="2400" dirty="0"/>
              <a:t>Try to read at least 5 times a week. </a:t>
            </a:r>
          </a:p>
          <a:p>
            <a:r>
              <a:rPr lang="en-US" sz="2400" dirty="0"/>
              <a:t>Make comments in the reading diary and let us know how our child is doing. </a:t>
            </a:r>
          </a:p>
          <a:p>
            <a:r>
              <a:rPr lang="en-US" sz="2400" dirty="0"/>
              <a:t>Phonics Bug - </a:t>
            </a:r>
            <a:r>
              <a:rPr lang="en-US" sz="2400" dirty="0">
                <a:hlinkClick r:id="rId2" action="ppaction://hlinksldjump"/>
              </a:rPr>
              <a:t>https://www.activelearnprimary.co.uk/login?e</a:t>
            </a:r>
            <a:r>
              <a:rPr lang="en-US" sz="2400" dirty="0"/>
              <a:t>=-1&amp;c=0</a:t>
            </a:r>
          </a:p>
          <a:p>
            <a:r>
              <a:rPr lang="en-US" sz="2400" dirty="0" err="1"/>
              <a:t>Edshed</a:t>
            </a:r>
            <a:r>
              <a:rPr lang="en-US" sz="2400" dirty="0"/>
              <a:t> – </a:t>
            </a:r>
          </a:p>
          <a:p>
            <a:r>
              <a:rPr lang="en-US" sz="2400" dirty="0">
                <a:hlinkClick r:id="rId3"/>
              </a:rPr>
              <a:t>https://www.edshed.com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7447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GB" sz="5200">
                <a:latin typeface="Calibri"/>
                <a:cs typeface="Calibri"/>
              </a:rPr>
              <a:t>What you can do at home.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AEF705C-06BF-4E56-8258-930FB96A5E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538005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0509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Any 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4955" y="4067032"/>
            <a:ext cx="5998840" cy="206706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" r="2633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32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Writing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09A0C8-C8B1-4F8D-A761-CA0752FE3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1" y="3355130"/>
            <a:ext cx="2669407" cy="2427333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102" y="1339513"/>
            <a:ext cx="6903723" cy="405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0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0997" y="1607808"/>
            <a:ext cx="9236026" cy="3153915"/>
          </a:xfrm>
        </p:spPr>
        <p:txBody>
          <a:bodyPr anchor="b">
            <a:normAutofit/>
          </a:bodyPr>
          <a:lstStyle/>
          <a:p>
            <a:pPr algn="l"/>
            <a:r>
              <a:rPr lang="en-GB" sz="2800" dirty="0">
                <a:solidFill>
                  <a:srgbClr val="FFFFFF"/>
                </a:solidFill>
                <a:latin typeface="Calibri"/>
                <a:cs typeface="Calibri"/>
              </a:rPr>
              <a:t>As soon as your child starts to make marks, they are writers.</a:t>
            </a:r>
            <a:br>
              <a:rPr lang="en-GB" sz="2800" dirty="0">
                <a:solidFill>
                  <a:srgbClr val="FFFFFF"/>
                </a:solidFill>
                <a:latin typeface="Calibri"/>
              </a:rPr>
            </a:br>
            <a:br>
              <a:rPr lang="en-GB" sz="2800" dirty="0">
                <a:solidFill>
                  <a:srgbClr val="FFFFFF"/>
                </a:solidFill>
                <a:latin typeface="Calibri"/>
              </a:rPr>
            </a:br>
            <a:r>
              <a:rPr lang="en-GB" sz="2800" dirty="0">
                <a:solidFill>
                  <a:srgbClr val="FFFFFF"/>
                </a:solidFill>
                <a:latin typeface="Calibri"/>
                <a:cs typeface="Calibri"/>
              </a:rPr>
              <a:t>Writing is a developmental process; a journey.</a:t>
            </a:r>
            <a:br>
              <a:rPr lang="en-GB" sz="2800" dirty="0">
                <a:solidFill>
                  <a:srgbClr val="FFFFFF"/>
                </a:solidFill>
                <a:latin typeface="Calibri"/>
              </a:rPr>
            </a:br>
            <a:br>
              <a:rPr lang="en-GB" sz="2800" dirty="0">
                <a:solidFill>
                  <a:srgbClr val="FFFFFF"/>
                </a:solidFill>
                <a:latin typeface="Calibri"/>
              </a:rPr>
            </a:br>
            <a:r>
              <a:rPr lang="en-GB" sz="2800" dirty="0">
                <a:solidFill>
                  <a:srgbClr val="FFFFFF"/>
                </a:solidFill>
                <a:latin typeface="Calibri"/>
                <a:cs typeface="Calibri"/>
              </a:rPr>
              <a:t>Some children find this easy, and others take a while to develop the strength and control to form letters correctly.</a:t>
            </a:r>
            <a:br>
              <a:rPr lang="en-GB" sz="2100" dirty="0">
                <a:solidFill>
                  <a:srgbClr val="FFFFFF"/>
                </a:solidFill>
                <a:latin typeface="Berlin Sans FB" panose="020E0602020502020306" pitchFamily="34" charset="0"/>
              </a:rPr>
            </a:br>
            <a:br>
              <a:rPr lang="en-GB" sz="2100" dirty="0">
                <a:solidFill>
                  <a:srgbClr val="FFFFFF"/>
                </a:solidFill>
                <a:latin typeface="Berlin Sans FB" panose="020E0602020502020306" pitchFamily="34" charset="0"/>
              </a:rPr>
            </a:br>
            <a:endParaRPr lang="en-GB" sz="2100" dirty="0">
              <a:solidFill>
                <a:srgbClr val="FFFFFF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5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5A92BC41-5AE1-432E-87C7-12BF9E03D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1415" y="476778"/>
            <a:ext cx="7212450" cy="5920653"/>
          </a:xfrm>
          <a:prstGeom prst="rect">
            <a:avLst/>
          </a:prstGeom>
          <a:solidFill>
            <a:srgbClr val="3D5F56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3223" y="2008828"/>
            <a:ext cx="5956353" cy="3240502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l"/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There is a strong emphasis on the physical development of children in supporting their writing and mark making.</a:t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300" dirty="0">
                <a:solidFill>
                  <a:srgbClr val="FFFFFF"/>
                </a:solidFill>
              </a:rPr>
            </a:br>
            <a:r>
              <a:rPr lang="en-US" sz="2300" dirty="0">
                <a:solidFill>
                  <a:srgbClr val="FFFFFF"/>
                </a:solidFill>
              </a:rPr>
              <a:t>They need lots of gross motor activities to strengthen their shoulders and arms to support a firm pencil grip. </a:t>
            </a:r>
            <a:br>
              <a:rPr lang="en-US" sz="2300" dirty="0">
                <a:solidFill>
                  <a:srgbClr val="FFFFFF"/>
                </a:solidFill>
              </a:rPr>
            </a:br>
            <a:br>
              <a:rPr lang="en-US" sz="2300" dirty="0">
                <a:solidFill>
                  <a:srgbClr val="FFFFFF"/>
                </a:solidFill>
              </a:rPr>
            </a:br>
            <a:r>
              <a:rPr lang="en-US" sz="2300" dirty="0">
                <a:solidFill>
                  <a:srgbClr val="FFFFFF"/>
                </a:solidFill>
              </a:rPr>
              <a:t>Lots of running, jumping, swimming, climbing, bike riding, rolling and large mark making.</a:t>
            </a:r>
            <a:br>
              <a:rPr lang="en-US" sz="2300" dirty="0">
                <a:solidFill>
                  <a:srgbClr val="FFFFFF"/>
                </a:solidFill>
              </a:rPr>
            </a:br>
            <a:br>
              <a:rPr lang="en-US" sz="2300" dirty="0">
                <a:solidFill>
                  <a:srgbClr val="FFFFFF"/>
                </a:solidFill>
              </a:rPr>
            </a:br>
            <a:r>
              <a:rPr lang="en-US" sz="2300" dirty="0">
                <a:solidFill>
                  <a:srgbClr val="FFFFFF"/>
                </a:solidFill>
              </a:rPr>
              <a:t>Using an easel, writing on large paper on the floor, a variety of mark making tools.</a:t>
            </a:r>
            <a:endParaRPr lang="en-US" sz="23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1" name="Straight Connector 17">
            <a:extLst>
              <a:ext uri="{FF2B5EF4-FFF2-40B4-BE49-F238E27FC236}">
                <a16:creationId xmlns:a16="http://schemas.microsoft.com/office/drawing/2014/main" id="{DC0E1208-0B30-4396-AE7C-AEBFFAEE6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478" y="4713662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Girl climbing on a wall supported by father">
            <a:extLst>
              <a:ext uri="{FF2B5EF4-FFF2-40B4-BE49-F238E27FC236}">
                <a16:creationId xmlns:a16="http://schemas.microsoft.com/office/drawing/2014/main" id="{FCE8660B-F6A1-4037-829A-7168FE6E7E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" r="2" b="2"/>
          <a:stretch/>
        </p:blipFill>
        <p:spPr>
          <a:xfrm>
            <a:off x="475488" y="476777"/>
            <a:ext cx="3864383" cy="592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38200" y="557189"/>
            <a:ext cx="3374136" cy="556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By the end of their Reception year children should be able to: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4222DC-A097-4C93-8B73-4C6349A3086D}"/>
              </a:ext>
            </a:extLst>
          </p:cNvPr>
          <p:cNvSpPr txBox="1"/>
          <p:nvPr/>
        </p:nvSpPr>
        <p:spPr>
          <a:xfrm>
            <a:off x="558800" y="850900"/>
            <a:ext cx="9855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  <p:graphicFrame>
        <p:nvGraphicFramePr>
          <p:cNvPr id="8" name="TextBox 2">
            <a:extLst>
              <a:ext uri="{FF2B5EF4-FFF2-40B4-BE49-F238E27FC236}">
                <a16:creationId xmlns:a16="http://schemas.microsoft.com/office/drawing/2014/main" id="{865C3F90-5A26-4283-9D1E-4422913F3A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1447338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3773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8ED139-6A9F-4A9F-BB98-0EDB94568D82}"/>
              </a:ext>
            </a:extLst>
          </p:cNvPr>
          <p:cNvSpPr txBox="1"/>
          <p:nvPr/>
        </p:nvSpPr>
        <p:spPr>
          <a:xfrm>
            <a:off x="4724400" y="3200400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What do we do in school to encourage mark making?</a:t>
            </a:r>
          </a:p>
          <a:p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A93796-EAF2-4B3B-B8E3-DAB01008B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do we do in school to encourage mark making?</a:t>
            </a:r>
            <a:endParaRPr lang="en-US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9362E53-5CBA-4E63-940A-7CBBACD311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5053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3925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32" y="261257"/>
            <a:ext cx="2481072" cy="375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544" y="1306285"/>
            <a:ext cx="1984488" cy="3085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866" y="211618"/>
            <a:ext cx="2299608" cy="3066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094" y="2462565"/>
            <a:ext cx="2916269" cy="2303999"/>
          </a:xfrm>
          <a:prstGeom prst="rect">
            <a:avLst/>
          </a:prstGeom>
        </p:spPr>
      </p:pic>
      <p:pic>
        <p:nvPicPr>
          <p:cNvPr id="1026" name="Picture 2" descr="https://i0.wp.com/www.intrepidmurmurings.com/wp-content/uploads/2010/11/PICT0065-320x481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693" y="2772981"/>
            <a:ext cx="1913168" cy="237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229" y="362857"/>
            <a:ext cx="2079327" cy="2486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86" y="4165600"/>
            <a:ext cx="2430379" cy="1970024"/>
          </a:xfrm>
          <a:prstGeom prst="rect">
            <a:avLst/>
          </a:prstGeom>
        </p:spPr>
      </p:pic>
      <p:sp>
        <p:nvSpPr>
          <p:cNvPr id="8" name="AutoShape 2" descr="Image result for pegging washing on a line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9223" y="5034705"/>
            <a:ext cx="2158274" cy="16166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2824" y="4719808"/>
            <a:ext cx="2476500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48675" y="5195316"/>
            <a:ext cx="3524250" cy="1295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32169" y="372001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58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5A92BC41-5AE1-432E-87C7-12BF9E03D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1415" y="476778"/>
            <a:ext cx="7212450" cy="5920653"/>
          </a:xfrm>
          <a:prstGeom prst="rect">
            <a:avLst/>
          </a:prstGeom>
          <a:solidFill>
            <a:srgbClr val="31506D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1495" y="1179095"/>
            <a:ext cx="5956353" cy="34044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Any 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1495" y="4866870"/>
            <a:ext cx="5956353" cy="124727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DC0E1208-0B30-4396-AE7C-AEBFFAEE6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478" y="4713662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0" r="7345" b="2"/>
          <a:stretch/>
        </p:blipFill>
        <p:spPr>
          <a:xfrm>
            <a:off x="475488" y="476777"/>
            <a:ext cx="3864383" cy="592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00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9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0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3375" y="500244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5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7967" y="664836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rgbClr val="455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9743" y="3287143"/>
            <a:ext cx="4996328" cy="1820116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en-GB" sz="4600" dirty="0">
                <a:solidFill>
                  <a:srgbClr val="FFFFFF"/>
                </a:solidFill>
                <a:latin typeface="Calibri"/>
                <a:cs typeface="Calibri"/>
              </a:rPr>
              <a:t>"At the end of the day the most overwhelming key to a child’s success is the positive involvement of parents."</a:t>
            </a:r>
          </a:p>
          <a:p>
            <a:endParaRPr lang="en-GB" sz="2200" dirty="0">
              <a:solidFill>
                <a:srgbClr val="FFFFFF"/>
              </a:solidFill>
              <a:latin typeface="Berlin Sans FB" panose="020E0602020502020306" pitchFamily="34" charset="0"/>
            </a:endParaRPr>
          </a:p>
          <a:p>
            <a:endParaRPr lang="en-GB" sz="5100" dirty="0">
              <a:solidFill>
                <a:srgbClr val="FFFFFF"/>
              </a:solidFill>
              <a:latin typeface="Berlin Sans FB" panose="020E0602020502020306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5"/>
          <a:stretch/>
        </p:blipFill>
        <p:spPr>
          <a:xfrm>
            <a:off x="979868" y="10"/>
            <a:ext cx="6069184" cy="283977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4" b="-3"/>
          <a:stretch/>
        </p:blipFill>
        <p:spPr>
          <a:xfrm>
            <a:off x="3" y="3124786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811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Maths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632" y="643466"/>
            <a:ext cx="5482067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68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C1B9D-7A1B-4CD2-8C13-AA90CF951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By the end of their reception year children should be able to :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4B302-4647-4E91-881A-0AE089F7F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/>
              <a:t>Have a deep understanding of number to 10, including the composition of each number.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 err="1"/>
              <a:t>Subitise</a:t>
            </a:r>
            <a:r>
              <a:rPr lang="en-US" dirty="0"/>
              <a:t> (</a:t>
            </a:r>
            <a:r>
              <a:rPr lang="en-US" dirty="0" err="1"/>
              <a:t>recognise</a:t>
            </a:r>
            <a:r>
              <a:rPr lang="en-US" dirty="0"/>
              <a:t> quantities without counting) to 5.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/>
              <a:t>Automatically recall number bonds up to 5 (including subtraction facts) and some number bonds to 10.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/>
              <a:t>Verbally count beyond 20, </a:t>
            </a:r>
            <a:r>
              <a:rPr lang="en-US" dirty="0" err="1"/>
              <a:t>recognising</a:t>
            </a:r>
            <a:r>
              <a:rPr lang="en-US" dirty="0"/>
              <a:t> the pattern of the counting system.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/>
              <a:t>Compare quantities up to 10 in different contexts and be able to say which is greater than, less than or the same.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/>
              <a:t>Explore and represent patterns within numbers to 10, including odds and evens, doubles and sharing.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57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1540" y="163902"/>
            <a:ext cx="11818189" cy="17543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>
                <a:solidFill>
                  <a:srgbClr val="0070C0"/>
                </a:solidFill>
                <a:latin typeface="Berlin Sans FB Demi" panose="020E0802020502020306" pitchFamily="34" charset="0"/>
              </a:rPr>
              <a:t>Number</a:t>
            </a:r>
          </a:p>
          <a:p>
            <a:pPr algn="ctr"/>
            <a:endParaRPr lang="en-US">
              <a:solidFill>
                <a:srgbClr val="0070C0"/>
              </a:solidFill>
              <a:latin typeface="Berlin Sans FB Demi" panose="020E0802020502020306" pitchFamily="34" charset="0"/>
            </a:endParaRPr>
          </a:p>
          <a:p>
            <a:pPr algn="ctr"/>
            <a:endParaRPr lang="en-US">
              <a:solidFill>
                <a:srgbClr val="0070C0"/>
              </a:solidFill>
              <a:latin typeface="Berlin Sans FB Demi" panose="020E0802020502020306" pitchFamily="34" charset="0"/>
            </a:endParaRPr>
          </a:p>
          <a:p>
            <a:pPr algn="ctr"/>
            <a:endParaRPr lang="en-US">
              <a:solidFill>
                <a:srgbClr val="000000"/>
              </a:solidFill>
              <a:latin typeface="Calibri"/>
              <a:cs typeface="Calibri"/>
            </a:endParaRPr>
          </a:p>
          <a:p>
            <a:pPr algn="ctr"/>
            <a:endParaRPr lang="en-US">
              <a:solidFill>
                <a:srgbClr val="0070C0"/>
              </a:solidFill>
              <a:latin typeface="Berlin Sans FB Demi" panose="020E0802020502020306" pitchFamily="34" charset="0"/>
            </a:endParaRPr>
          </a:p>
          <a:p>
            <a:pPr algn="ctr"/>
            <a:endParaRPr lang="en-US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2" name="Picture 3">
            <a:hlinkClick r:id="" action="ppaction://media"/>
            <a:extLst>
              <a:ext uri="{FF2B5EF4-FFF2-40B4-BE49-F238E27FC236}">
                <a16:creationId xmlns:a16="http://schemas.microsoft.com/office/drawing/2014/main" id="{0821DFBD-6A85-4CC8-9BB1-83AA863F0EF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53343" y="444954"/>
            <a:ext cx="8284027" cy="536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44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ABB624F-BF77-4AE1-B71D-2D681D47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 descr="A picture containing outdoor, conifer, tree, plant&#10;&#10;Description automatically generated">
            <a:extLst>
              <a:ext uri="{FF2B5EF4-FFF2-40B4-BE49-F238E27FC236}">
                <a16:creationId xmlns:a16="http://schemas.microsoft.com/office/drawing/2014/main" id="{927B8CF2-7A65-4985-8FD0-93345D8524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323" r="-1" b="12564"/>
          <a:stretch/>
        </p:blipFill>
        <p:spPr>
          <a:xfrm>
            <a:off x="-1" y="10"/>
            <a:ext cx="7370057" cy="6857990"/>
          </a:xfrm>
          <a:prstGeom prst="rect">
            <a:avLst/>
          </a:prstGeom>
        </p:spPr>
      </p:pic>
      <p:pic>
        <p:nvPicPr>
          <p:cNvPr id="2" name="Picture 2" descr="A picture containing board, pea, cutting, wooden&#10;&#10;Description automatically generated">
            <a:extLst>
              <a:ext uri="{FF2B5EF4-FFF2-40B4-BE49-F238E27FC236}">
                <a16:creationId xmlns:a16="http://schemas.microsoft.com/office/drawing/2014/main" id="{F1AFE8DE-1550-442F-93CB-2BCACE6F07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263" r="4" b="7061"/>
          <a:stretch/>
        </p:blipFill>
        <p:spPr>
          <a:xfrm>
            <a:off x="7534656" y="1"/>
            <a:ext cx="4657344" cy="3346704"/>
          </a:xfrm>
          <a:prstGeom prst="rect">
            <a:avLst/>
          </a:prstGeom>
        </p:spPr>
      </p:pic>
      <p:pic>
        <p:nvPicPr>
          <p:cNvPr id="4" name="Picture 4" descr="A picture containing ground&#10;&#10;Description automatically generated">
            <a:extLst>
              <a:ext uri="{FF2B5EF4-FFF2-40B4-BE49-F238E27FC236}">
                <a16:creationId xmlns:a16="http://schemas.microsoft.com/office/drawing/2014/main" id="{71CF7481-54BF-45A2-B7F6-0E272AC374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25" r="-3" b="-3"/>
          <a:stretch/>
        </p:blipFill>
        <p:spPr>
          <a:xfrm>
            <a:off x="7534654" y="3511296"/>
            <a:ext cx="4657346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69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Calibri"/>
                <a:cs typeface="Calibri"/>
              </a:rPr>
              <a:t>Then they can solve simple problems involving number and answer questions.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55" y="2262847"/>
            <a:ext cx="10515600" cy="4375872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C:\Users\kate.caton\AppData\Local\Microsoft\Windows\Temporary Internet Files\Content.IE5\CFCN9EDU\199048292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90" b="90"/>
          <a:stretch/>
        </p:blipFill>
        <p:spPr bwMode="auto">
          <a:xfrm>
            <a:off x="7639606" y="1860953"/>
            <a:ext cx="3332849" cy="331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3094" y="2277224"/>
            <a:ext cx="509847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800">
                <a:solidFill>
                  <a:srgbClr val="0070C0"/>
                </a:solidFill>
                <a:latin typeface="Calibri"/>
                <a:cs typeface="Calibri"/>
              </a:rPr>
              <a:t>I had 5 biscuits. I ate 2. How many were left?</a:t>
            </a:r>
          </a:p>
        </p:txBody>
      </p:sp>
    </p:spTree>
    <p:extLst>
      <p:ext uri="{BB962C8B-B14F-4D97-AF65-F5344CB8AC3E}">
        <p14:creationId xmlns:p14="http://schemas.microsoft.com/office/powerpoint/2010/main" val="2976553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GB" sz="3600">
                <a:latin typeface="Calibri"/>
                <a:cs typeface="Calibri"/>
              </a:rPr>
              <a:t>The children can then learn some useful number facts like number bonds to 10….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6E6083D-678D-42CC-B86C-5BAC797A92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058943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6802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Counting beyond 10….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2256" y="643466"/>
            <a:ext cx="5610820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065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134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7" name="Rectangle 136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Rectangle 138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9" name="Rectangle 140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0" name="Rectangle 142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Oval 144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1" name="Picture 3" descr="C:\Users\kate.caton\AppData\Local\Microsoft\Windows\Temporary Internet Files\Content.IE5\AZFJZWCG\detect-simple-shapes-src-im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8788"/>
            <a:ext cx="3348038" cy="33480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78263"/>
            <a:ext cx="3348038" cy="2473325"/>
          </a:xfrm>
          <a:prstGeom prst="rect">
            <a:avLst/>
          </a:prstGeom>
        </p:spPr>
      </p:pic>
      <p:pic>
        <p:nvPicPr>
          <p:cNvPr id="2053" name="Picture 5" descr="C:\Users\kate.caton\AppData\Local\Microsoft\Windows\Temporary Internet Files\Content.IE5\R64VA3OY\3D_shapes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063" y="458788"/>
            <a:ext cx="2187575" cy="21701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kate.caton\AppData\Local\Microsoft\Windows\Temporary Internet Files\Content.IE5\LJS8F5D6\measurement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063" y="2700338"/>
            <a:ext cx="2187575" cy="14081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063" y="4179888"/>
            <a:ext cx="2187575" cy="21701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042" y="891652"/>
            <a:ext cx="4412021" cy="3030724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  <a:latin typeface="Calibri"/>
                <a:cs typeface="Calibri"/>
              </a:rPr>
              <a:t>They also need experience of shape, measure and space.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791" y="4745317"/>
            <a:ext cx="4126272" cy="1375145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endParaRPr lang="en-GB">
              <a:solidFill>
                <a:srgbClr val="FFFFFF"/>
              </a:solidFill>
            </a:endParaRPr>
          </a:p>
          <a:p>
            <a:pPr algn="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021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reeform: Shape 74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101" name="Group 76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9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80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81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2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3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pic>
        <p:nvPicPr>
          <p:cNvPr id="3076" name="Picture 4" descr="C:\Users\kate.caton\AppData\Local\Microsoft\Windows\Temporary Internet Files\Content.IE5\R64VA3OY\clo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685800"/>
            <a:ext cx="3068638" cy="30400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kate.caton\AppData\Local\Microsoft\Windows\Temporary Internet Files\Content.IE5\AZFJZWCG\clock_analog_digital_01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3787775"/>
            <a:ext cx="3068638" cy="20018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063" y="685800"/>
            <a:ext cx="1543050" cy="1543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025" y="685800"/>
            <a:ext cx="1543050" cy="1543050"/>
          </a:xfrm>
          <a:prstGeom prst="rect">
            <a:avLst/>
          </a:prstGeom>
        </p:spPr>
      </p:pic>
      <p:pic>
        <p:nvPicPr>
          <p:cNvPr id="3077" name="Picture 5" descr="C:\Users\kate.caton\AppData\Local\Microsoft\Windows\Temporary Internet Files\Content.IE5\AZFJZWCG\clipart0278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2290763"/>
            <a:ext cx="1433513" cy="1720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kate.caton\AppData\Local\Microsoft\Windows\Temporary Internet Files\Content.IE5\LJS8F5D6\kitchen-knife-spoon-fork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488" y="2290763"/>
            <a:ext cx="1652588" cy="1720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4073525"/>
            <a:ext cx="3148013" cy="17176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020" y="685800"/>
            <a:ext cx="2780271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can you do at home?</a:t>
            </a:r>
          </a:p>
        </p:txBody>
      </p:sp>
    </p:spTree>
    <p:extLst>
      <p:ext uri="{BB962C8B-B14F-4D97-AF65-F5344CB8AC3E}">
        <p14:creationId xmlns:p14="http://schemas.microsoft.com/office/powerpoint/2010/main" val="3441677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57200"/>
            <a:ext cx="3908425" cy="2579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113088"/>
            <a:ext cx="3908425" cy="32877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457200"/>
            <a:ext cx="2054225" cy="25384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625" y="3071813"/>
            <a:ext cx="2054225" cy="1122363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457200"/>
            <a:ext cx="5060950" cy="3738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2625" y="4271963"/>
            <a:ext cx="1452563" cy="2128838"/>
          </a:xfrm>
          <a:prstGeom prst="rect">
            <a:avLst/>
          </a:prstGeom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4271963"/>
            <a:ext cx="2347913" cy="21288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45500" y="4271963"/>
            <a:ext cx="3236913" cy="212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20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443A2-0C40-4AA5-9B5A-D0491665DB03}"/>
              </a:ext>
            </a:extLst>
          </p:cNvPr>
          <p:cNvSpPr txBox="1"/>
          <p:nvPr/>
        </p:nvSpPr>
        <p:spPr>
          <a:xfrm>
            <a:off x="838200" y="583324"/>
            <a:ext cx="5257800" cy="5770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“Development Matters” written by Julian </a:t>
            </a:r>
            <a:r>
              <a:rPr lang="en-US" dirty="0" err="1"/>
              <a:t>Grenier</a:t>
            </a: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An important aspect of the curriculum is self-regulation and executive functioning. This includes the child's ability to  -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Hold information in their mind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Focus their attention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Regulate their </a:t>
            </a:r>
            <a:r>
              <a:rPr lang="en-US" dirty="0" err="1"/>
              <a:t>behaviour</a:t>
            </a:r>
            <a:endParaRPr lang="en-US" dirty="0"/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Plan what to do next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There is now more focus on number sense and understanding.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There </a:t>
            </a:r>
            <a:r>
              <a:rPr lang="en-US"/>
              <a:t>is no </a:t>
            </a:r>
            <a:r>
              <a:rPr lang="en-US" dirty="0"/>
              <a:t>longer an exceeding assessment at the end of the year. More of a focus on those children who may not reach ELG.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A90FD12-AFF0-4285-81DE-6A1E0B424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7899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84433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Any 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42" y="806824"/>
            <a:ext cx="2919738" cy="1494117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20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868" y="467208"/>
            <a:ext cx="4738867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18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artoon of a child&#10;&#10;Description automatically generated with low confidenc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r="-1" b="14367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Thank you for coming</a:t>
            </a:r>
            <a:r>
              <a:rPr lang="en-GB" sz="2000">
                <a:latin typeface="Berlin Sans FB" panose="020E0602020502020306" pitchFamily="34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52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F450A3-08D5-4440-8C1A-7687FAFD4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6918" y="3220274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GB" dirty="0"/>
              <a:t>Reading and phonics</a:t>
            </a:r>
          </a:p>
        </p:txBody>
      </p:sp>
      <p:pic>
        <p:nvPicPr>
          <p:cNvPr id="5" name="Picture 4" descr="Children reading a book">
            <a:extLst>
              <a:ext uri="{FF2B5EF4-FFF2-40B4-BE49-F238E27FC236}">
                <a16:creationId xmlns:a16="http://schemas.microsoft.com/office/drawing/2014/main" id="{6DAC449F-7B7F-469D-9F11-AD92226EF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63" y="2099696"/>
            <a:ext cx="3710540" cy="247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6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8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60FE94-2049-40D8-96AC-F0D43A50E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US" sz="5200" dirty="0">
                <a:cs typeface="Calibri Light"/>
              </a:rPr>
              <a:t>Word reading</a:t>
            </a:r>
            <a:endParaRPr lang="en-US" sz="52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FCF5923-315B-452B-AE07-83F49B3F75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864306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4912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GB" sz="3300" dirty="0">
                <a:latin typeface="Calibri"/>
                <a:cs typeface="Calibri"/>
              </a:rPr>
              <a:t>What do we do in school to teach a love of books and stories?</a:t>
            </a:r>
            <a:endParaRPr lang="en-US" sz="33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GB" sz="2000" dirty="0">
                <a:latin typeface="Calibri"/>
                <a:cs typeface="Calibri"/>
              </a:rPr>
              <a:t>Read books daily with the whole class and talk about the stories. Children then have opportunities to access these books individually.</a:t>
            </a:r>
          </a:p>
          <a:p>
            <a:pPr marL="0" indent="0">
              <a:buNone/>
            </a:pPr>
            <a:r>
              <a:rPr lang="en-GB" sz="2000" dirty="0">
                <a:latin typeface="Calibri"/>
                <a:cs typeface="Calibri"/>
              </a:rPr>
              <a:t>Role play activities to act out stories, reading books with individuals, listening station with story CDs, trips to the school library with older children, reading books at home.</a:t>
            </a:r>
          </a:p>
          <a:p>
            <a:pPr marL="0" indent="0">
              <a:buNone/>
            </a:pPr>
            <a:r>
              <a:rPr lang="en-GB" sz="2000" dirty="0">
                <a:latin typeface="Calibri"/>
                <a:cs typeface="Calibri"/>
              </a:rPr>
              <a:t>Daily phonics teaching which includes guided reading.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9E2A781-527D-4A10-8941-3C1163F6F3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9130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9A9CD0-910E-44A2-8469-809F1942A8D7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154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152" y="645054"/>
            <a:ext cx="3374136" cy="556789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Letters and Sounds</a:t>
            </a:r>
            <a:b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Sessions are fast paced, active, fun and engaging with lots of follow up in child led time.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9FBB351-A8A7-4AB3-99BD-B1E5B1BFE36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09519976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4592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AD09E9-F32F-08E7-B82D-9C0A42F05CDF}"/>
              </a:ext>
            </a:extLst>
          </p:cNvPr>
          <p:cNvSpPr txBox="1"/>
          <p:nvPr/>
        </p:nvSpPr>
        <p:spPr>
          <a:xfrm>
            <a:off x="838200" y="556995"/>
            <a:ext cx="10515600" cy="1133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Phonics terms your child will hear in school………</a:t>
            </a:r>
          </a:p>
        </p:txBody>
      </p:sp>
      <p:graphicFrame>
        <p:nvGraphicFramePr>
          <p:cNvPr id="14" name="TextBox 2">
            <a:extLst>
              <a:ext uri="{FF2B5EF4-FFF2-40B4-BE49-F238E27FC236}">
                <a16:creationId xmlns:a16="http://schemas.microsoft.com/office/drawing/2014/main" id="{0A88EF76-3A97-4C5A-907E-8B671A85E4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35065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6899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7F9015-3700-4624-B6F6-4E1005F9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dirty="0"/>
              <a:t>What does a phonics lesson look like?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9B11E61-69EF-4BC9-8C9F-A0B697058E6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01580979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9436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1299</Words>
  <Application>Microsoft Office PowerPoint</Application>
  <PresentationFormat>Widescreen</PresentationFormat>
  <Paragraphs>110</Paragraphs>
  <Slides>31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Berlin Sans FB</vt:lpstr>
      <vt:lpstr>Berlin Sans FB Demi</vt:lpstr>
      <vt:lpstr>Calibri</vt:lpstr>
      <vt:lpstr>Calibri Light</vt:lpstr>
      <vt:lpstr>Office Theme</vt:lpstr>
      <vt:lpstr>Parent Workshop 26th September 2022</vt:lpstr>
      <vt:lpstr>PowerPoint Presentation</vt:lpstr>
      <vt:lpstr>PowerPoint Presentation</vt:lpstr>
      <vt:lpstr>Reading and phonics</vt:lpstr>
      <vt:lpstr>Word reading</vt:lpstr>
      <vt:lpstr>What do we do in school to teach a love of books and stories?</vt:lpstr>
      <vt:lpstr>Letters and Sounds  Sessions are fast paced, active, fun and engaging with lots of follow up in child led time.</vt:lpstr>
      <vt:lpstr>PowerPoint Presentation</vt:lpstr>
      <vt:lpstr>What does a phonics lesson look like?</vt:lpstr>
      <vt:lpstr>  Book bags</vt:lpstr>
      <vt:lpstr>What you can do at home.</vt:lpstr>
      <vt:lpstr>Any questions?</vt:lpstr>
      <vt:lpstr>Writing</vt:lpstr>
      <vt:lpstr>As soon as your child starts to make marks, they are writers.  Writing is a developmental process; a journey.  Some children find this easy, and others take a while to develop the strength and control to form letters correctly.  </vt:lpstr>
      <vt:lpstr>There is a strong emphasis on the physical development of children in supporting their writing and mark making.  They need lots of gross motor activities to strengthen their shoulders and arms to support a firm pencil grip.   Lots of running, jumping, swimming, climbing, bike riding, rolling and large mark making.  Using an easel, writing on large paper on the floor, a variety of mark making tools.</vt:lpstr>
      <vt:lpstr>PowerPoint Presentation</vt:lpstr>
      <vt:lpstr>What do we do in school to encourage mark making?</vt:lpstr>
      <vt:lpstr>PowerPoint Presentation</vt:lpstr>
      <vt:lpstr>Any questions?</vt:lpstr>
      <vt:lpstr>Maths</vt:lpstr>
      <vt:lpstr>By the end of their reception year children should be able to :</vt:lpstr>
      <vt:lpstr>PowerPoint Presentation</vt:lpstr>
      <vt:lpstr>PowerPoint Presentation</vt:lpstr>
      <vt:lpstr>Then they can solve simple problems involving number and answer questions.</vt:lpstr>
      <vt:lpstr>The children can then learn some useful number facts like number bonds to 10….</vt:lpstr>
      <vt:lpstr>Counting beyond 10….</vt:lpstr>
      <vt:lpstr>They also need experience of shape, measure and space.</vt:lpstr>
      <vt:lpstr>What can you do at home?</vt:lpstr>
      <vt:lpstr>PowerPoint Presentation</vt:lpstr>
      <vt:lpstr>Any questions?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Parents Meeting 1.10.15 Reading and Phonics</dc:title>
  <dc:creator>Kate Caton</dc:creator>
  <cp:lastModifiedBy>Caton, Kate</cp:lastModifiedBy>
  <cp:revision>45</cp:revision>
  <dcterms:created xsi:type="dcterms:W3CDTF">2015-09-27T09:29:25Z</dcterms:created>
  <dcterms:modified xsi:type="dcterms:W3CDTF">2022-09-22T10:05:50Z</dcterms:modified>
</cp:coreProperties>
</file>