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56" r:id="rId5"/>
    <p:sldId id="262" r:id="rId6"/>
    <p:sldId id="310" r:id="rId7"/>
    <p:sldId id="297" r:id="rId8"/>
    <p:sldId id="257" r:id="rId9"/>
    <p:sldId id="260" r:id="rId10"/>
    <p:sldId id="302" r:id="rId11"/>
    <p:sldId id="300" r:id="rId12"/>
    <p:sldId id="312" r:id="rId13"/>
    <p:sldId id="259" r:id="rId14"/>
    <p:sldId id="313" r:id="rId15"/>
    <p:sldId id="290" r:id="rId16"/>
    <p:sldId id="291" r:id="rId17"/>
    <p:sldId id="272" r:id="rId18"/>
    <p:sldId id="263" r:id="rId19"/>
    <p:sldId id="296" r:id="rId20"/>
    <p:sldId id="298" r:id="rId21"/>
    <p:sldId id="271" r:id="rId22"/>
    <p:sldId id="294" r:id="rId23"/>
    <p:sldId id="273" r:id="rId24"/>
    <p:sldId id="301" r:id="rId25"/>
    <p:sldId id="277" r:id="rId26"/>
    <p:sldId id="311" r:id="rId27"/>
    <p:sldId id="282" r:id="rId28"/>
    <p:sldId id="286" r:id="rId29"/>
    <p:sldId id="283" r:id="rId30"/>
    <p:sldId id="287" r:id="rId31"/>
    <p:sldId id="288" r:id="rId32"/>
    <p:sldId id="295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DE4D49-3911-4836-8DDE-FF7976EAC453}">
          <p14:sldIdLst>
            <p14:sldId id="256"/>
            <p14:sldId id="262"/>
            <p14:sldId id="310"/>
            <p14:sldId id="297"/>
            <p14:sldId id="257"/>
            <p14:sldId id="260"/>
            <p14:sldId id="302"/>
            <p14:sldId id="300"/>
            <p14:sldId id="312"/>
            <p14:sldId id="259"/>
            <p14:sldId id="313"/>
            <p14:sldId id="290"/>
            <p14:sldId id="291"/>
          </p14:sldIdLst>
        </p14:section>
        <p14:section name="Untitled Section" id="{F9EE2CFD-DD8F-43B5-9B2F-66D7238B8AD9}">
          <p14:sldIdLst>
            <p14:sldId id="272"/>
            <p14:sldId id="263"/>
            <p14:sldId id="296"/>
            <p14:sldId id="298"/>
            <p14:sldId id="271"/>
            <p14:sldId id="294"/>
            <p14:sldId id="273"/>
            <p14:sldId id="301"/>
            <p14:sldId id="277"/>
            <p14:sldId id="311"/>
            <p14:sldId id="282"/>
            <p14:sldId id="286"/>
            <p14:sldId id="283"/>
            <p14:sldId id="287"/>
            <p14:sldId id="288"/>
            <p14:sldId id="295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412FC-3867-487C-9588-18E01748D390}" v="1050" dt="2022-09-22T10:04:45.155"/>
    <p1510:client id="{8B8ACF41-9956-0C31-FDB1-1EA9A0ACA76D}" v="82" dt="2023-09-13T15:14:56.472"/>
    <p1510:client id="{C7C273C4-8CBD-F253-D779-1F566012B720}" v="158" dt="2023-09-17T10:33:11.843"/>
    <p1510:client id="{DFE8023E-2377-D0A6-ABBD-F940508802E8}" v="4" dt="2023-09-18T15:52:43.919"/>
    <p1510:client id="{FA329C10-10F8-1395-1911-B801F5B53D7C}" v="28" dt="2022-09-22T09:27:56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on, Kate" userId="S::kate.caton@taw.org.uk::071873de-697f-4b17-b81f-2e68a10b2901" providerId="AD" clId="Web-{EEB6CD64-CE64-9639-EEF9-5B2D677B59DA}"/>
    <pc:docChg chg="modSld">
      <pc:chgData name="Caton, Kate" userId="S::kate.caton@taw.org.uk::071873de-697f-4b17-b81f-2e68a10b2901" providerId="AD" clId="Web-{EEB6CD64-CE64-9639-EEF9-5B2D677B59DA}" dt="2021-10-03T13:27:08.773" v="10" actId="20577"/>
      <pc:docMkLst>
        <pc:docMk/>
      </pc:docMkLst>
      <pc:sldChg chg="modSp">
        <pc:chgData name="Caton, Kate" userId="S::kate.caton@taw.org.uk::071873de-697f-4b17-b81f-2e68a10b2901" providerId="AD" clId="Web-{EEB6CD64-CE64-9639-EEF9-5B2D677B59DA}" dt="2021-10-03T13:27:08.773" v="10" actId="20577"/>
        <pc:sldMkLst>
          <pc:docMk/>
          <pc:sldMk cId="541268619" sldId="256"/>
        </pc:sldMkLst>
        <pc:spChg chg="mod">
          <ac:chgData name="Caton, Kate" userId="S::kate.caton@taw.org.uk::071873de-697f-4b17-b81f-2e68a10b2901" providerId="AD" clId="Web-{EEB6CD64-CE64-9639-EEF9-5B2D677B59DA}" dt="2021-10-03T13:27:08.773" v="10" actId="20577"/>
          <ac:spMkLst>
            <pc:docMk/>
            <pc:sldMk cId="541268619" sldId="256"/>
            <ac:spMk id="2" creationId="{00000000-0000-0000-0000-000000000000}"/>
          </ac:spMkLst>
        </pc:spChg>
      </pc:sldChg>
    </pc:docChg>
  </pc:docChgLst>
  <pc:docChgLst>
    <pc:chgData name="Caton, Kate" userId="S::kate.caton@taw.org.uk::071873de-697f-4b17-b81f-2e68a10b2901" providerId="AD" clId="Web-{C7C273C4-8CBD-F253-D779-1F566012B720}"/>
    <pc:docChg chg="addSld delSld modSld sldOrd modSection">
      <pc:chgData name="Caton, Kate" userId="S::kate.caton@taw.org.uk::071873de-697f-4b17-b81f-2e68a10b2901" providerId="AD" clId="Web-{C7C273C4-8CBD-F253-D779-1F566012B720}" dt="2023-09-17T10:33:11.843" v="346" actId="20577"/>
      <pc:docMkLst>
        <pc:docMk/>
      </pc:docMkLst>
      <pc:sldChg chg="modSp">
        <pc:chgData name="Caton, Kate" userId="S::kate.caton@taw.org.uk::071873de-697f-4b17-b81f-2e68a10b2901" providerId="AD" clId="Web-{C7C273C4-8CBD-F253-D779-1F566012B720}" dt="2023-09-17T09:20:58.533" v="5" actId="20577"/>
        <pc:sldMkLst>
          <pc:docMk/>
          <pc:sldMk cId="541268619" sldId="256"/>
        </pc:sldMkLst>
        <pc:spChg chg="mod">
          <ac:chgData name="Caton, Kate" userId="S::kate.caton@taw.org.uk::071873de-697f-4b17-b81f-2e68a10b2901" providerId="AD" clId="Web-{C7C273C4-8CBD-F253-D779-1F566012B720}" dt="2023-09-17T09:20:58.533" v="5" actId="20577"/>
          <ac:spMkLst>
            <pc:docMk/>
            <pc:sldMk cId="541268619" sldId="256"/>
            <ac:spMk id="2" creationId="{00000000-0000-0000-0000-000000000000}"/>
          </ac:spMkLst>
        </pc:spChg>
      </pc:sldChg>
      <pc:sldChg chg="addSp delSp modSp">
        <pc:chgData name="Caton, Kate" userId="S::kate.caton@taw.org.uk::071873de-697f-4b17-b81f-2e68a10b2901" providerId="AD" clId="Web-{C7C273C4-8CBD-F253-D779-1F566012B720}" dt="2023-09-17T09:37:04.738" v="244" actId="20577"/>
        <pc:sldMkLst>
          <pc:docMk/>
          <pc:sldMk cId="1567447946" sldId="259"/>
        </pc:sldMkLst>
        <pc:spChg chg="mod">
          <ac:chgData name="Caton, Kate" userId="S::kate.caton@taw.org.uk::071873de-697f-4b17-b81f-2e68a10b2901" providerId="AD" clId="Web-{C7C273C4-8CBD-F253-D779-1F566012B720}" dt="2023-09-17T09:35:36.080" v="187"/>
          <ac:spMkLst>
            <pc:docMk/>
            <pc:sldMk cId="1567447946" sldId="259"/>
            <ac:spMk id="2" creationId="{00000000-0000-0000-0000-000000000000}"/>
          </ac:spMkLst>
        </pc:spChg>
        <pc:spChg chg="del mod">
          <ac:chgData name="Caton, Kate" userId="S::kate.caton@taw.org.uk::071873de-697f-4b17-b81f-2e68a10b2901" providerId="AD" clId="Web-{C7C273C4-8CBD-F253-D779-1F566012B720}" dt="2023-09-17T09:35:36.080" v="187"/>
          <ac:spMkLst>
            <pc:docMk/>
            <pc:sldMk cId="1567447946" sldId="259"/>
            <ac:spMk id="3" creationId="{00000000-0000-0000-0000-000000000000}"/>
          </ac:spMkLst>
        </pc:spChg>
        <pc:spChg chg="del">
          <ac:chgData name="Caton, Kate" userId="S::kate.caton@taw.org.uk::071873de-697f-4b17-b81f-2e68a10b2901" providerId="AD" clId="Web-{C7C273C4-8CBD-F253-D779-1F566012B720}" dt="2023-09-17T09:35:36.080" v="187"/>
          <ac:spMkLst>
            <pc:docMk/>
            <pc:sldMk cId="1567447946" sldId="259"/>
            <ac:spMk id="14" creationId="{6A1473A6-3F22-483E-8A30-80B9D2B14592}"/>
          </ac:spMkLst>
        </pc:spChg>
        <pc:spChg chg="add">
          <ac:chgData name="Caton, Kate" userId="S::kate.caton@taw.org.uk::071873de-697f-4b17-b81f-2e68a10b2901" providerId="AD" clId="Web-{C7C273C4-8CBD-F253-D779-1F566012B720}" dt="2023-09-17T09:35:36.080" v="187"/>
          <ac:spMkLst>
            <pc:docMk/>
            <pc:sldMk cId="1567447946" sldId="259"/>
            <ac:spMk id="22" creationId="{7517A47C-B2E5-4B79-8061-D74B1311AF6E}"/>
          </ac:spMkLst>
        </pc:spChg>
        <pc:spChg chg="add">
          <ac:chgData name="Caton, Kate" userId="S::kate.caton@taw.org.uk::071873de-697f-4b17-b81f-2e68a10b2901" providerId="AD" clId="Web-{C7C273C4-8CBD-F253-D779-1F566012B720}" dt="2023-09-17T09:35:36.080" v="187"/>
          <ac:spMkLst>
            <pc:docMk/>
            <pc:sldMk cId="1567447946" sldId="259"/>
            <ac:spMk id="24" creationId="{C505E780-2083-4CB5-A42A-5E0E2908ECC3}"/>
          </ac:spMkLst>
        </pc:spChg>
        <pc:spChg chg="add">
          <ac:chgData name="Caton, Kate" userId="S::kate.caton@taw.org.uk::071873de-697f-4b17-b81f-2e68a10b2901" providerId="AD" clId="Web-{C7C273C4-8CBD-F253-D779-1F566012B720}" dt="2023-09-17T09:35:36.080" v="187"/>
          <ac:spMkLst>
            <pc:docMk/>
            <pc:sldMk cId="1567447946" sldId="259"/>
            <ac:spMk id="26" creationId="{D2C0AE1C-0118-41AE-8A10-7CDCBF10E96F}"/>
          </ac:spMkLst>
        </pc:spChg>
        <pc:spChg chg="add">
          <ac:chgData name="Caton, Kate" userId="S::kate.caton@taw.org.uk::071873de-697f-4b17-b81f-2e68a10b2901" providerId="AD" clId="Web-{C7C273C4-8CBD-F253-D779-1F566012B720}" dt="2023-09-17T09:35:36.080" v="187"/>
          <ac:spMkLst>
            <pc:docMk/>
            <pc:sldMk cId="1567447946" sldId="259"/>
            <ac:spMk id="28" creationId="{463EEC44-1BA3-44ED-81FC-A644B04B2A44}"/>
          </ac:spMkLst>
        </pc:spChg>
        <pc:grpChg chg="del">
          <ac:chgData name="Caton, Kate" userId="S::kate.caton@taw.org.uk::071873de-697f-4b17-b81f-2e68a10b2901" providerId="AD" clId="Web-{C7C273C4-8CBD-F253-D779-1F566012B720}" dt="2023-09-17T09:35:36.080" v="187"/>
          <ac:grpSpMkLst>
            <pc:docMk/>
            <pc:sldMk cId="1567447946" sldId="259"/>
            <ac:grpSpMk id="15" creationId="{AA1375E3-3E53-4D75-BAB7-E5929BFCB25F}"/>
          </ac:grpSpMkLst>
        </pc:grpChg>
        <pc:graphicFrameChg chg="add modGraphic">
          <ac:chgData name="Caton, Kate" userId="S::kate.caton@taw.org.uk::071873de-697f-4b17-b81f-2e68a10b2901" providerId="AD" clId="Web-{C7C273C4-8CBD-F253-D779-1F566012B720}" dt="2023-09-17T09:37:04.738" v="244" actId="20577"/>
          <ac:graphicFrameMkLst>
            <pc:docMk/>
            <pc:sldMk cId="1567447946" sldId="259"/>
            <ac:graphicFrameMk id="18" creationId="{4BEF9943-CB08-A7C2-B541-3060AC51077D}"/>
          </ac:graphicFrameMkLst>
        </pc:graphicFrameChg>
      </pc:sldChg>
      <pc:sldChg chg="modSp">
        <pc:chgData name="Caton, Kate" userId="S::kate.caton@taw.org.uk::071873de-697f-4b17-b81f-2e68a10b2901" providerId="AD" clId="Web-{C7C273C4-8CBD-F253-D779-1F566012B720}" dt="2023-09-17T09:22:49.582" v="41" actId="20577"/>
        <pc:sldMkLst>
          <pc:docMk/>
          <pc:sldMk cId="1844592333" sldId="260"/>
        </pc:sldMkLst>
        <pc:spChg chg="mod">
          <ac:chgData name="Caton, Kate" userId="S::kate.caton@taw.org.uk::071873de-697f-4b17-b81f-2e68a10b2901" providerId="AD" clId="Web-{C7C273C4-8CBD-F253-D779-1F566012B720}" dt="2023-09-17T09:21:46.159" v="8" actId="20577"/>
          <ac:spMkLst>
            <pc:docMk/>
            <pc:sldMk cId="1844592333" sldId="260"/>
            <ac:spMk id="2" creationId="{00000000-0000-0000-0000-000000000000}"/>
          </ac:spMkLst>
        </pc:spChg>
        <pc:graphicFrameChg chg="modGraphic">
          <ac:chgData name="Caton, Kate" userId="S::kate.caton@taw.org.uk::071873de-697f-4b17-b81f-2e68a10b2901" providerId="AD" clId="Web-{C7C273C4-8CBD-F253-D779-1F566012B720}" dt="2023-09-17T09:22:49.582" v="41" actId="20577"/>
          <ac:graphicFrameMkLst>
            <pc:docMk/>
            <pc:sldMk cId="1844592333" sldId="260"/>
            <ac:graphicFrameMk id="5" creationId="{49FBB351-A8A7-4AB3-99BD-B1E5B1BFE362}"/>
          </ac:graphicFrameMkLst>
        </pc:graphicFrameChg>
      </pc:sldChg>
      <pc:sldChg chg="del">
        <pc:chgData name="Caton, Kate" userId="S::kate.caton@taw.org.uk::071873de-697f-4b17-b81f-2e68a10b2901" providerId="AD" clId="Web-{C7C273C4-8CBD-F253-D779-1F566012B720}" dt="2023-09-17T10:32:46.795" v="345"/>
        <pc:sldMkLst>
          <pc:docMk/>
          <pc:sldMk cId="3446802614" sldId="284"/>
        </pc:sldMkLst>
      </pc:sldChg>
      <pc:sldChg chg="modSp">
        <pc:chgData name="Caton, Kate" userId="S::kate.caton@taw.org.uk::071873de-697f-4b17-b81f-2e68a10b2901" providerId="AD" clId="Web-{C7C273C4-8CBD-F253-D779-1F566012B720}" dt="2023-09-17T10:33:11.843" v="346" actId="20577"/>
        <pc:sldMkLst>
          <pc:docMk/>
          <pc:sldMk cId="1010852660" sldId="289"/>
        </pc:sldMkLst>
        <pc:spChg chg="mod">
          <ac:chgData name="Caton, Kate" userId="S::kate.caton@taw.org.uk::071873de-697f-4b17-b81f-2e68a10b2901" providerId="AD" clId="Web-{C7C273C4-8CBD-F253-D779-1F566012B720}" dt="2023-09-17T10:33:11.843" v="346" actId="20577"/>
          <ac:spMkLst>
            <pc:docMk/>
            <pc:sldMk cId="1010852660" sldId="289"/>
            <ac:spMk id="2" creationId="{00000000-0000-0000-0000-000000000000}"/>
          </ac:spMkLst>
        </pc:spChg>
      </pc:sldChg>
      <pc:sldChg chg="ord">
        <pc:chgData name="Caton, Kate" userId="S::kate.caton@taw.org.uk::071873de-697f-4b17-b81f-2e68a10b2901" providerId="AD" clId="Web-{C7C273C4-8CBD-F253-D779-1F566012B720}" dt="2023-09-17T09:40:27.242" v="344"/>
        <pc:sldMkLst>
          <pc:docMk/>
          <pc:sldMk cId="680509893" sldId="290"/>
        </pc:sldMkLst>
      </pc:sldChg>
      <pc:sldChg chg="modSp">
        <pc:chgData name="Caton, Kate" userId="S::kate.caton@taw.org.uk::071873de-697f-4b17-b81f-2e68a10b2901" providerId="AD" clId="Web-{C7C273C4-8CBD-F253-D779-1F566012B720}" dt="2023-09-17T09:24:37.912" v="75" actId="20577"/>
        <pc:sldMkLst>
          <pc:docMk/>
          <pc:sldMk cId="2529436618" sldId="300"/>
        </pc:sldMkLst>
        <pc:graphicFrameChg chg="modGraphic">
          <ac:chgData name="Caton, Kate" userId="S::kate.caton@taw.org.uk::071873de-697f-4b17-b81f-2e68a10b2901" providerId="AD" clId="Web-{C7C273C4-8CBD-F253-D779-1F566012B720}" dt="2023-09-17T09:24:37.912" v="75" actId="20577"/>
          <ac:graphicFrameMkLst>
            <pc:docMk/>
            <pc:sldMk cId="2529436618" sldId="300"/>
            <ac:graphicFrameMk id="5" creationId="{C9B11E61-69EF-4BC9-8C9F-A0B697058E6F}"/>
          </ac:graphicFrameMkLst>
        </pc:graphicFrameChg>
      </pc:sldChg>
      <pc:sldChg chg="modSp">
        <pc:chgData name="Caton, Kate" userId="S::kate.caton@taw.org.uk::071873de-697f-4b17-b81f-2e68a10b2901" providerId="AD" clId="Web-{C7C273C4-8CBD-F253-D779-1F566012B720}" dt="2023-09-17T09:23:15.082" v="51" actId="20577"/>
        <pc:sldMkLst>
          <pc:docMk/>
          <pc:sldMk cId="926899225" sldId="302"/>
        </pc:sldMkLst>
        <pc:spChg chg="mod">
          <ac:chgData name="Caton, Kate" userId="S::kate.caton@taw.org.uk::071873de-697f-4b17-b81f-2e68a10b2901" providerId="AD" clId="Web-{C7C273C4-8CBD-F253-D779-1F566012B720}" dt="2023-09-17T09:23:15.082" v="51" actId="20577"/>
          <ac:spMkLst>
            <pc:docMk/>
            <pc:sldMk cId="926899225" sldId="302"/>
            <ac:spMk id="2" creationId="{34AD09E9-F32F-08E7-B82D-9C0A42F05CDF}"/>
          </ac:spMkLst>
        </pc:spChg>
      </pc:sldChg>
      <pc:sldChg chg="addSp delSp modSp new ord">
        <pc:chgData name="Caton, Kate" userId="S::kate.caton@taw.org.uk::071873de-697f-4b17-b81f-2e68a10b2901" providerId="AD" clId="Web-{C7C273C4-8CBD-F253-D779-1F566012B720}" dt="2023-09-17T09:27:20.805" v="139"/>
        <pc:sldMkLst>
          <pc:docMk/>
          <pc:sldMk cId="201225054" sldId="312"/>
        </pc:sldMkLst>
        <pc:spChg chg="del">
          <ac:chgData name="Caton, Kate" userId="S::kate.caton@taw.org.uk::071873de-697f-4b17-b81f-2e68a10b2901" providerId="AD" clId="Web-{C7C273C4-8CBD-F253-D779-1F566012B720}" dt="2023-09-17T09:26:54.774" v="135"/>
          <ac:spMkLst>
            <pc:docMk/>
            <pc:sldMk cId="201225054" sldId="312"/>
            <ac:spMk id="2" creationId="{14686539-BBFA-D494-0054-0D56194401A2}"/>
          </ac:spMkLst>
        </pc:spChg>
        <pc:spChg chg="del">
          <ac:chgData name="Caton, Kate" userId="S::kate.caton@taw.org.uk::071873de-697f-4b17-b81f-2e68a10b2901" providerId="AD" clId="Web-{C7C273C4-8CBD-F253-D779-1F566012B720}" dt="2023-09-17T09:26:42.805" v="133"/>
          <ac:spMkLst>
            <pc:docMk/>
            <pc:sldMk cId="201225054" sldId="312"/>
            <ac:spMk id="3" creationId="{A636C906-B42C-0127-5391-60C55221B6FC}"/>
          </ac:spMkLst>
        </pc:spChg>
        <pc:spChg chg="del">
          <ac:chgData name="Caton, Kate" userId="S::kate.caton@taw.org.uk::071873de-697f-4b17-b81f-2e68a10b2901" providerId="AD" clId="Web-{C7C273C4-8CBD-F253-D779-1F566012B720}" dt="2023-09-17T09:26:49.977" v="134"/>
          <ac:spMkLst>
            <pc:docMk/>
            <pc:sldMk cId="201225054" sldId="312"/>
            <ac:spMk id="4" creationId="{64A0DF98-A6D3-F15D-06EA-6EC11DAAE45F}"/>
          </ac:spMkLst>
        </pc:spChg>
        <pc:picChg chg="add mod ord">
          <ac:chgData name="Caton, Kate" userId="S::kate.caton@taw.org.uk::071873de-697f-4b17-b81f-2e68a10b2901" providerId="AD" clId="Web-{C7C273C4-8CBD-F253-D779-1F566012B720}" dt="2023-09-17T09:27:09.743" v="138" actId="14100"/>
          <ac:picMkLst>
            <pc:docMk/>
            <pc:sldMk cId="201225054" sldId="312"/>
            <ac:picMk id="5" creationId="{80CDEFA5-A071-098F-66C0-C34F37C033CA}"/>
          </ac:picMkLst>
        </pc:picChg>
      </pc:sldChg>
      <pc:sldChg chg="modSp new del">
        <pc:chgData name="Caton, Kate" userId="S::kate.caton@taw.org.uk::071873de-697f-4b17-b81f-2e68a10b2901" providerId="AD" clId="Web-{C7C273C4-8CBD-F253-D779-1F566012B720}" dt="2023-09-17T09:35:01.533" v="165"/>
        <pc:sldMkLst>
          <pc:docMk/>
          <pc:sldMk cId="3559611082" sldId="313"/>
        </pc:sldMkLst>
        <pc:spChg chg="mod">
          <ac:chgData name="Caton, Kate" userId="S::kate.caton@taw.org.uk::071873de-697f-4b17-b81f-2e68a10b2901" providerId="AD" clId="Web-{C7C273C4-8CBD-F253-D779-1F566012B720}" dt="2023-09-17T09:33:47.641" v="158" actId="20577"/>
          <ac:spMkLst>
            <pc:docMk/>
            <pc:sldMk cId="3559611082" sldId="313"/>
            <ac:spMk id="2" creationId="{5326604D-5B30-5BA6-BE75-C6713A04CDE6}"/>
          </ac:spMkLst>
        </pc:spChg>
        <pc:spChg chg="mod">
          <ac:chgData name="Caton, Kate" userId="S::kate.caton@taw.org.uk::071873de-697f-4b17-b81f-2e68a10b2901" providerId="AD" clId="Web-{C7C273C4-8CBD-F253-D779-1F566012B720}" dt="2023-09-17T09:34:59.892" v="164" actId="20577"/>
          <ac:spMkLst>
            <pc:docMk/>
            <pc:sldMk cId="3559611082" sldId="313"/>
            <ac:spMk id="3" creationId="{9BF7718B-0186-FDED-B026-A30F26ED263C}"/>
          </ac:spMkLst>
        </pc:spChg>
      </pc:sldChg>
      <pc:sldChg chg="addSp delSp modSp new mod setBg">
        <pc:chgData name="Caton, Kate" userId="S::kate.caton@taw.org.uk::071873de-697f-4b17-b81f-2e68a10b2901" providerId="AD" clId="Web-{C7C273C4-8CBD-F253-D779-1F566012B720}" dt="2023-09-17T09:40:15.867" v="343" actId="20577"/>
        <pc:sldMkLst>
          <pc:docMk/>
          <pc:sldMk cId="3931097409" sldId="313"/>
        </pc:sldMkLst>
        <pc:spChg chg="mod">
          <ac:chgData name="Caton, Kate" userId="S::kate.caton@taw.org.uk::071873de-697f-4b17-b81f-2e68a10b2901" providerId="AD" clId="Web-{C7C273C4-8CBD-F253-D779-1F566012B720}" dt="2023-09-17T09:38:37.912" v="269"/>
          <ac:spMkLst>
            <pc:docMk/>
            <pc:sldMk cId="3931097409" sldId="313"/>
            <ac:spMk id="2" creationId="{1A073C73-E450-FAEB-EF17-775477D33CD9}"/>
          </ac:spMkLst>
        </pc:spChg>
        <pc:spChg chg="del mod">
          <ac:chgData name="Caton, Kate" userId="S::kate.caton@taw.org.uk::071873de-697f-4b17-b81f-2e68a10b2901" providerId="AD" clId="Web-{C7C273C4-8CBD-F253-D779-1F566012B720}" dt="2023-09-17T09:38:37.912" v="269"/>
          <ac:spMkLst>
            <pc:docMk/>
            <pc:sldMk cId="3931097409" sldId="313"/>
            <ac:spMk id="3" creationId="{26FD9CA9-85C9-5F3D-3CA9-3D8031697DA8}"/>
          </ac:spMkLst>
        </pc:spChg>
        <pc:spChg chg="add">
          <ac:chgData name="Caton, Kate" userId="S::kate.caton@taw.org.uk::071873de-697f-4b17-b81f-2e68a10b2901" providerId="AD" clId="Web-{C7C273C4-8CBD-F253-D779-1F566012B720}" dt="2023-09-17T09:38:37.912" v="269"/>
          <ac:spMkLst>
            <pc:docMk/>
            <pc:sldMk cId="3931097409" sldId="313"/>
            <ac:spMk id="9" creationId="{0C541B88-1AE9-40C3-AFD5-967787C1979F}"/>
          </ac:spMkLst>
        </pc:spChg>
        <pc:spChg chg="add">
          <ac:chgData name="Caton, Kate" userId="S::kate.caton@taw.org.uk::071873de-697f-4b17-b81f-2e68a10b2901" providerId="AD" clId="Web-{C7C273C4-8CBD-F253-D779-1F566012B720}" dt="2023-09-17T09:38:37.912" v="269"/>
          <ac:spMkLst>
            <pc:docMk/>
            <pc:sldMk cId="3931097409" sldId="313"/>
            <ac:spMk id="11" creationId="{E5F17139-31EE-46AC-B04F-DBBD852DD6CB}"/>
          </ac:spMkLst>
        </pc:spChg>
        <pc:spChg chg="add">
          <ac:chgData name="Caton, Kate" userId="S::kate.caton@taw.org.uk::071873de-697f-4b17-b81f-2e68a10b2901" providerId="AD" clId="Web-{C7C273C4-8CBD-F253-D779-1F566012B720}" dt="2023-09-17T09:38:37.912" v="269"/>
          <ac:spMkLst>
            <pc:docMk/>
            <pc:sldMk cId="3931097409" sldId="313"/>
            <ac:spMk id="17" creationId="{89D16701-DA76-4F72-BB63-E2C3FFBDFE0F}"/>
          </ac:spMkLst>
        </pc:spChg>
        <pc:spChg chg="add">
          <ac:chgData name="Caton, Kate" userId="S::kate.caton@taw.org.uk::071873de-697f-4b17-b81f-2e68a10b2901" providerId="AD" clId="Web-{C7C273C4-8CBD-F253-D779-1F566012B720}" dt="2023-09-17T09:38:37.912" v="269"/>
          <ac:spMkLst>
            <pc:docMk/>
            <pc:sldMk cId="3931097409" sldId="313"/>
            <ac:spMk id="19" creationId="{1CC28BE1-9DC6-43FE-9582-39F091098D77}"/>
          </ac:spMkLst>
        </pc:spChg>
        <pc:grpChg chg="add">
          <ac:chgData name="Caton, Kate" userId="S::kate.caton@taw.org.uk::071873de-697f-4b17-b81f-2e68a10b2901" providerId="AD" clId="Web-{C7C273C4-8CBD-F253-D779-1F566012B720}" dt="2023-09-17T09:38:37.912" v="269"/>
          <ac:grpSpMkLst>
            <pc:docMk/>
            <pc:sldMk cId="3931097409" sldId="313"/>
            <ac:grpSpMk id="13" creationId="{7CF625D3-71A3-4F30-A096-8EF334E959D0}"/>
          </ac:grpSpMkLst>
        </pc:grpChg>
        <pc:grpChg chg="add">
          <ac:chgData name="Caton, Kate" userId="S::kate.caton@taw.org.uk::071873de-697f-4b17-b81f-2e68a10b2901" providerId="AD" clId="Web-{C7C273C4-8CBD-F253-D779-1F566012B720}" dt="2023-09-17T09:38:37.912" v="269"/>
          <ac:grpSpMkLst>
            <pc:docMk/>
            <pc:sldMk cId="3931097409" sldId="313"/>
            <ac:grpSpMk id="21" creationId="{AF9AF3F3-CE0C-4125-BDD7-346487FA0B40}"/>
          </ac:grpSpMkLst>
        </pc:grpChg>
        <pc:graphicFrameChg chg="add modGraphic">
          <ac:chgData name="Caton, Kate" userId="S::kate.caton@taw.org.uk::071873de-697f-4b17-b81f-2e68a10b2901" providerId="AD" clId="Web-{C7C273C4-8CBD-F253-D779-1F566012B720}" dt="2023-09-17T09:40:15.867" v="343" actId="20577"/>
          <ac:graphicFrameMkLst>
            <pc:docMk/>
            <pc:sldMk cId="3931097409" sldId="313"/>
            <ac:graphicFrameMk id="5" creationId="{A66449FA-1912-499D-9DB8-F0BBB7AC3075}"/>
          </ac:graphicFrameMkLst>
        </pc:graphicFrameChg>
      </pc:sldChg>
    </pc:docChg>
  </pc:docChgLst>
  <pc:docChgLst>
    <pc:chgData name="Caton, Kate" userId="S::kate.caton@taw.org.uk::071873de-697f-4b17-b81f-2e68a10b2901" providerId="AD" clId="Web-{DFE8023E-2377-D0A6-ABBD-F940508802E8}"/>
    <pc:docChg chg="delSld modSld modSection">
      <pc:chgData name="Caton, Kate" userId="S::kate.caton@taw.org.uk::071873de-697f-4b17-b81f-2e68a10b2901" providerId="AD" clId="Web-{DFE8023E-2377-D0A6-ABBD-F940508802E8}" dt="2023-09-18T15:52:43.919" v="5"/>
      <pc:docMkLst>
        <pc:docMk/>
      </pc:docMkLst>
      <pc:sldChg chg="modSp">
        <pc:chgData name="Caton, Kate" userId="S::kate.caton@taw.org.uk::071873de-697f-4b17-b81f-2e68a10b2901" providerId="AD" clId="Web-{DFE8023E-2377-D0A6-ABBD-F940508802E8}" dt="2023-09-18T15:52:29.511" v="4" actId="20577"/>
        <pc:sldMkLst>
          <pc:docMk/>
          <pc:sldMk cId="1567447946" sldId="259"/>
        </pc:sldMkLst>
        <pc:graphicFrameChg chg="modGraphic">
          <ac:chgData name="Caton, Kate" userId="S::kate.caton@taw.org.uk::071873de-697f-4b17-b81f-2e68a10b2901" providerId="AD" clId="Web-{DFE8023E-2377-D0A6-ABBD-F940508802E8}" dt="2023-09-18T15:52:29.511" v="4" actId="20577"/>
          <ac:graphicFrameMkLst>
            <pc:docMk/>
            <pc:sldMk cId="1567447946" sldId="259"/>
            <ac:graphicFrameMk id="18" creationId="{4BEF9943-CB08-A7C2-B541-3060AC51077D}"/>
          </ac:graphicFrameMkLst>
        </pc:graphicFrameChg>
      </pc:sldChg>
      <pc:sldChg chg="modSp">
        <pc:chgData name="Caton, Kate" userId="S::kate.caton@taw.org.uk::071873de-697f-4b17-b81f-2e68a10b2901" providerId="AD" clId="Web-{DFE8023E-2377-D0A6-ABBD-F940508802E8}" dt="2023-09-18T15:51:31.944" v="2" actId="20577"/>
        <pc:sldMkLst>
          <pc:docMk/>
          <pc:sldMk cId="1844592333" sldId="260"/>
        </pc:sldMkLst>
        <pc:spChg chg="mod">
          <ac:chgData name="Caton, Kate" userId="S::kate.caton@taw.org.uk::071873de-697f-4b17-b81f-2e68a10b2901" providerId="AD" clId="Web-{DFE8023E-2377-D0A6-ABBD-F940508802E8}" dt="2023-09-18T15:51:31.944" v="2" actId="20577"/>
          <ac:spMkLst>
            <pc:docMk/>
            <pc:sldMk cId="1844592333" sldId="260"/>
            <ac:spMk id="2" creationId="{00000000-0000-0000-0000-000000000000}"/>
          </ac:spMkLst>
        </pc:spChg>
      </pc:sldChg>
      <pc:sldChg chg="del">
        <pc:chgData name="Caton, Kate" userId="S::kate.caton@taw.org.uk::071873de-697f-4b17-b81f-2e68a10b2901" providerId="AD" clId="Web-{DFE8023E-2377-D0A6-ABBD-F940508802E8}" dt="2023-09-18T15:52:43.919" v="5"/>
        <pc:sldMkLst>
          <pc:docMk/>
          <pc:sldMk cId="3398650777" sldId="264"/>
        </pc:sldMkLst>
      </pc:sldChg>
      <pc:sldChg chg="del">
        <pc:chgData name="Caton, Kate" userId="S::kate.caton@taw.org.uk::071873de-697f-4b17-b81f-2e68a10b2901" providerId="AD" clId="Web-{DFE8023E-2377-D0A6-ABBD-F940508802E8}" dt="2023-09-18T15:51:00.505" v="0"/>
        <pc:sldMkLst>
          <pc:docMk/>
          <pc:sldMk cId="584433221" sldId="292"/>
        </pc:sldMkLst>
      </pc:sldChg>
    </pc:docChg>
  </pc:docChgLst>
  <pc:docChgLst>
    <pc:chgData name="Caton, Kate" userId="S::kate.caton@taw.org.uk::071873de-697f-4b17-b81f-2e68a10b2901" providerId="AD" clId="Web-{6AF263E7-9FBC-F83F-1A26-340D38F335DE}"/>
    <pc:docChg chg="delSld modSld modSection">
      <pc:chgData name="Caton, Kate" userId="S::kate.caton@taw.org.uk::071873de-697f-4b17-b81f-2e68a10b2901" providerId="AD" clId="Web-{6AF263E7-9FBC-F83F-1A26-340D38F335DE}" dt="2021-09-30T09:46:32.091" v="208" actId="14100"/>
      <pc:docMkLst>
        <pc:docMk/>
      </pc:docMkLst>
      <pc:sldChg chg="modSp">
        <pc:chgData name="Caton, Kate" userId="S::kate.caton@taw.org.uk::071873de-697f-4b17-b81f-2e68a10b2901" providerId="AD" clId="Web-{6AF263E7-9FBC-F83F-1A26-340D38F335DE}" dt="2021-09-30T09:26:22.617" v="7" actId="20577"/>
        <pc:sldMkLst>
          <pc:docMk/>
          <pc:sldMk cId="541268619" sldId="256"/>
        </pc:sldMkLst>
        <pc:spChg chg="mod">
          <ac:chgData name="Caton, Kate" userId="S::kate.caton@taw.org.uk::071873de-697f-4b17-b81f-2e68a10b2901" providerId="AD" clId="Web-{6AF263E7-9FBC-F83F-1A26-340D38F335DE}" dt="2021-09-30T09:26:22.617" v="7" actId="20577"/>
          <ac:spMkLst>
            <pc:docMk/>
            <pc:sldMk cId="541268619" sldId="256"/>
            <ac:spMk id="2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6AF263E7-9FBC-F83F-1A26-340D38F335DE}" dt="2021-09-30T09:34:13.305" v="85" actId="20577"/>
        <pc:sldMkLst>
          <pc:docMk/>
          <pc:sldMk cId="428759939" sldId="258"/>
        </pc:sldMkLst>
        <pc:spChg chg="mod">
          <ac:chgData name="Caton, Kate" userId="S::kate.caton@taw.org.uk::071873de-697f-4b17-b81f-2e68a10b2901" providerId="AD" clId="Web-{6AF263E7-9FBC-F83F-1A26-340D38F335DE}" dt="2021-09-30T09:34:13.305" v="85" actId="20577"/>
          <ac:spMkLst>
            <pc:docMk/>
            <pc:sldMk cId="428759939" sldId="258"/>
            <ac:spMk id="3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6AF263E7-9FBC-F83F-1A26-340D38F335DE}" dt="2021-09-30T09:34:36.291" v="87" actId="20577"/>
        <pc:sldMkLst>
          <pc:docMk/>
          <pc:sldMk cId="1567447946" sldId="259"/>
        </pc:sldMkLst>
        <pc:spChg chg="mod">
          <ac:chgData name="Caton, Kate" userId="S::kate.caton@taw.org.uk::071873de-697f-4b17-b81f-2e68a10b2901" providerId="AD" clId="Web-{6AF263E7-9FBC-F83F-1A26-340D38F335DE}" dt="2021-09-30T09:34:36.291" v="87" actId="20577"/>
          <ac:spMkLst>
            <pc:docMk/>
            <pc:sldMk cId="1567447946" sldId="259"/>
            <ac:spMk id="3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6AF263E7-9FBC-F83F-1A26-340D38F335DE}" dt="2021-09-30T09:26:41.274" v="9" actId="20577"/>
        <pc:sldMkLst>
          <pc:docMk/>
          <pc:sldMk cId="158111461" sldId="262"/>
        </pc:sldMkLst>
        <pc:spChg chg="mod">
          <ac:chgData name="Caton, Kate" userId="S::kate.caton@taw.org.uk::071873de-697f-4b17-b81f-2e68a10b2901" providerId="AD" clId="Web-{6AF263E7-9FBC-F83F-1A26-340D38F335DE}" dt="2021-09-30T09:26:41.274" v="9" actId="20577"/>
          <ac:spMkLst>
            <pc:docMk/>
            <pc:sldMk cId="158111461" sldId="262"/>
            <ac:spMk id="3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6AF263E7-9FBC-F83F-1A26-340D38F335DE}" dt="2021-09-30T09:36:19.611" v="116" actId="20577"/>
        <pc:sldMkLst>
          <pc:docMk/>
          <pc:sldMk cId="100484116" sldId="263"/>
        </pc:sldMkLst>
        <pc:spChg chg="mod">
          <ac:chgData name="Caton, Kate" userId="S::kate.caton@taw.org.uk::071873de-697f-4b17-b81f-2e68a10b2901" providerId="AD" clId="Web-{6AF263E7-9FBC-F83F-1A26-340D38F335DE}" dt="2021-09-30T09:36:19.611" v="116" actId="20577"/>
          <ac:spMkLst>
            <pc:docMk/>
            <pc:sldMk cId="100484116" sldId="263"/>
            <ac:spMk id="2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6AF263E7-9FBC-F83F-1A26-340D38F335DE}" dt="2021-09-30T09:41:46.165" v="187" actId="14100"/>
        <pc:sldMkLst>
          <pc:docMk/>
          <pc:sldMk cId="3398650777" sldId="264"/>
        </pc:sldMkLst>
        <pc:spChg chg="mod">
          <ac:chgData name="Caton, Kate" userId="S::kate.caton@taw.org.uk::071873de-697f-4b17-b81f-2e68a10b2901" providerId="AD" clId="Web-{6AF263E7-9FBC-F83F-1A26-340D38F335DE}" dt="2021-09-30T09:41:46.165" v="187" actId="14100"/>
          <ac:spMkLst>
            <pc:docMk/>
            <pc:sldMk cId="3398650777" sldId="264"/>
            <ac:spMk id="2" creationId="{00000000-0000-0000-0000-000000000000}"/>
          </ac:spMkLst>
        </pc:spChg>
      </pc:sldChg>
      <pc:sldChg chg="addSp modSp">
        <pc:chgData name="Caton, Kate" userId="S::kate.caton@taw.org.uk::071873de-697f-4b17-b81f-2e68a10b2901" providerId="AD" clId="Web-{6AF263E7-9FBC-F83F-1A26-340D38F335DE}" dt="2021-09-30T09:46:32.091" v="208" actId="14100"/>
        <pc:sldMkLst>
          <pc:docMk/>
          <pc:sldMk cId="4153144976" sldId="277"/>
        </pc:sldMkLst>
        <pc:spChg chg="mod">
          <ac:chgData name="Caton, Kate" userId="S::kate.caton@taw.org.uk::071873de-697f-4b17-b81f-2e68a10b2901" providerId="AD" clId="Web-{6AF263E7-9FBC-F83F-1A26-340D38F335DE}" dt="2021-09-30T09:44:44.208" v="206" actId="20577"/>
          <ac:spMkLst>
            <pc:docMk/>
            <pc:sldMk cId="4153144976" sldId="277"/>
            <ac:spMk id="3" creationId="{00000000-0000-0000-0000-000000000000}"/>
          </ac:spMkLst>
        </pc:spChg>
        <pc:picChg chg="add mod">
          <ac:chgData name="Caton, Kate" userId="S::kate.caton@taw.org.uk::071873de-697f-4b17-b81f-2e68a10b2901" providerId="AD" clId="Web-{6AF263E7-9FBC-F83F-1A26-340D38F335DE}" dt="2021-09-30T09:46:32.091" v="208" actId="14100"/>
          <ac:picMkLst>
            <pc:docMk/>
            <pc:sldMk cId="4153144976" sldId="277"/>
            <ac:picMk id="2" creationId="{0821DFBD-6A85-4CC8-9BB1-83AA863F0EF8}"/>
          </ac:picMkLst>
        </pc:picChg>
      </pc:sldChg>
      <pc:sldChg chg="modSp del">
        <pc:chgData name="Caton, Kate" userId="S::kate.caton@taw.org.uk::071873de-697f-4b17-b81f-2e68a10b2901" providerId="AD" clId="Web-{6AF263E7-9FBC-F83F-1A26-340D38F335DE}" dt="2021-09-30T09:42:45.544" v="192"/>
        <pc:sldMkLst>
          <pc:docMk/>
          <pc:sldMk cId="1629741643" sldId="278"/>
        </pc:sldMkLst>
        <pc:spChg chg="mod">
          <ac:chgData name="Caton, Kate" userId="S::kate.caton@taw.org.uk::071873de-697f-4b17-b81f-2e68a10b2901" providerId="AD" clId="Web-{6AF263E7-9FBC-F83F-1A26-340D38F335DE}" dt="2021-09-30T09:42:22.902" v="191" actId="20577"/>
          <ac:spMkLst>
            <pc:docMk/>
            <pc:sldMk cId="1629741643" sldId="278"/>
            <ac:spMk id="2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6AF263E7-9FBC-F83F-1A26-340D38F335DE}" dt="2021-09-30T09:35:38.280" v="114" actId="20577"/>
        <pc:sldMkLst>
          <pc:docMk/>
          <pc:sldMk cId="680509893" sldId="290"/>
        </pc:sldMkLst>
        <pc:spChg chg="mod">
          <ac:chgData name="Caton, Kate" userId="S::kate.caton@taw.org.uk::071873de-697f-4b17-b81f-2e68a10b2901" providerId="AD" clId="Web-{6AF263E7-9FBC-F83F-1A26-340D38F335DE}" dt="2021-09-30T09:35:38.280" v="114" actId="20577"/>
          <ac:spMkLst>
            <pc:docMk/>
            <pc:sldMk cId="680509893" sldId="290"/>
            <ac:spMk id="3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6AF263E7-9FBC-F83F-1A26-340D38F335DE}" dt="2021-09-30T09:30:57.917" v="43" actId="20577"/>
        <pc:sldMkLst>
          <pc:docMk/>
          <pc:sldMk cId="584433221" sldId="292"/>
        </pc:sldMkLst>
        <pc:spChg chg="mod">
          <ac:chgData name="Caton, Kate" userId="S::kate.caton@taw.org.uk::071873de-697f-4b17-b81f-2e68a10b2901" providerId="AD" clId="Web-{6AF263E7-9FBC-F83F-1A26-340D38F335DE}" dt="2021-09-30T09:30:57.917" v="43" actId="20577"/>
          <ac:spMkLst>
            <pc:docMk/>
            <pc:sldMk cId="584433221" sldId="292"/>
            <ac:spMk id="2" creationId="{00000000-0000-0000-0000-000000000000}"/>
          </ac:spMkLst>
        </pc:spChg>
      </pc:sldChg>
      <pc:sldChg chg="modSp del">
        <pc:chgData name="Caton, Kate" userId="S::kate.caton@taw.org.uk::071873de-697f-4b17-b81f-2e68a10b2901" providerId="AD" clId="Web-{6AF263E7-9FBC-F83F-1A26-340D38F335DE}" dt="2021-09-30T09:40:17.893" v="121"/>
        <pc:sldMkLst>
          <pc:docMk/>
          <pc:sldMk cId="3283994768" sldId="293"/>
        </pc:sldMkLst>
        <pc:spChg chg="mod">
          <ac:chgData name="Caton, Kate" userId="S::kate.caton@taw.org.uk::071873de-697f-4b17-b81f-2e68a10b2901" providerId="AD" clId="Web-{6AF263E7-9FBC-F83F-1A26-340D38F335DE}" dt="2021-09-30T09:40:12.330" v="120" actId="20577"/>
          <ac:spMkLst>
            <pc:docMk/>
            <pc:sldMk cId="3283994768" sldId="293"/>
            <ac:spMk id="2" creationId="{00000000-0000-0000-0000-000000000000}"/>
          </ac:spMkLst>
        </pc:spChg>
      </pc:sldChg>
      <pc:sldChg chg="addSp modSp">
        <pc:chgData name="Caton, Kate" userId="S::kate.caton@taw.org.uk::071873de-697f-4b17-b81f-2e68a10b2901" providerId="AD" clId="Web-{6AF263E7-9FBC-F83F-1A26-340D38F335DE}" dt="2021-09-30T09:40:32.566" v="127" actId="20577"/>
        <pc:sldMkLst>
          <pc:docMk/>
          <pc:sldMk cId="2703773525" sldId="296"/>
        </pc:sldMkLst>
        <pc:spChg chg="mod">
          <ac:chgData name="Caton, Kate" userId="S::kate.caton@taw.org.uk::071873de-697f-4b17-b81f-2e68a10b2901" providerId="AD" clId="Web-{6AF263E7-9FBC-F83F-1A26-340D38F335DE}" dt="2021-09-30T09:40:32.566" v="127" actId="20577"/>
          <ac:spMkLst>
            <pc:docMk/>
            <pc:sldMk cId="2703773525" sldId="296"/>
            <ac:spMk id="2" creationId="{00000000-0000-0000-0000-000000000000}"/>
          </ac:spMkLst>
        </pc:spChg>
        <pc:spChg chg="add">
          <ac:chgData name="Caton, Kate" userId="S::kate.caton@taw.org.uk::071873de-697f-4b17-b81f-2e68a10b2901" providerId="AD" clId="Web-{6AF263E7-9FBC-F83F-1A26-340D38F335DE}" dt="2021-09-30T09:40:23.815" v="122"/>
          <ac:spMkLst>
            <pc:docMk/>
            <pc:sldMk cId="2703773525" sldId="296"/>
            <ac:spMk id="3" creationId="{B03BEA9D-DE52-44AF-B2C0-F5696126F6DF}"/>
          </ac:spMkLst>
        </pc:spChg>
      </pc:sldChg>
      <pc:sldChg chg="delSp del">
        <pc:chgData name="Caton, Kate" userId="S::kate.caton@taw.org.uk::071873de-697f-4b17-b81f-2e68a10b2901" providerId="AD" clId="Web-{6AF263E7-9FBC-F83F-1A26-340D38F335DE}" dt="2021-09-30T09:32:25.173" v="45"/>
        <pc:sldMkLst>
          <pc:docMk/>
          <pc:sldMk cId="3260229567" sldId="297"/>
        </pc:sldMkLst>
        <pc:picChg chg="del">
          <ac:chgData name="Caton, Kate" userId="S::kate.caton@taw.org.uk::071873de-697f-4b17-b81f-2e68a10b2901" providerId="AD" clId="Web-{6AF263E7-9FBC-F83F-1A26-340D38F335DE}" dt="2021-09-30T09:31:07.996" v="44"/>
          <ac:picMkLst>
            <pc:docMk/>
            <pc:sldMk cId="3260229567" sldId="297"/>
            <ac:picMk id="2" creationId="{00000000-0000-0000-0000-000000000000}"/>
          </ac:picMkLst>
        </pc:picChg>
      </pc:sldChg>
    </pc:docChg>
  </pc:docChgLst>
  <pc:docChgLst>
    <pc:chgData name="Caton, Kate" userId="S::kate.caton@taw.org.uk::071873de-697f-4b17-b81f-2e68a10b2901" providerId="AD" clId="Web-{50EF40DF-D384-56D2-030A-C4BC39CEE595}"/>
    <pc:docChg chg="addSld modSld sldOrd modSection">
      <pc:chgData name="Caton, Kate" userId="S::kate.caton@taw.org.uk::071873de-697f-4b17-b81f-2e68a10b2901" providerId="AD" clId="Web-{50EF40DF-D384-56D2-030A-C4BC39CEE595}" dt="2021-10-03T12:39:55.048" v="1184"/>
      <pc:docMkLst>
        <pc:docMk/>
      </pc:docMkLst>
      <pc:sldChg chg="addSp modSp mod setBg">
        <pc:chgData name="Caton, Kate" userId="S::kate.caton@taw.org.uk::071873de-697f-4b17-b81f-2e68a10b2901" providerId="AD" clId="Web-{50EF40DF-D384-56D2-030A-C4BC39CEE595}" dt="2021-10-03T12:38:40.390" v="1178" actId="20577"/>
        <pc:sldMkLst>
          <pc:docMk/>
          <pc:sldMk cId="541268619" sldId="256"/>
        </pc:sldMkLst>
        <pc:spChg chg="mod">
          <ac:chgData name="Caton, Kate" userId="S::kate.caton@taw.org.uk::071873de-697f-4b17-b81f-2e68a10b2901" providerId="AD" clId="Web-{50EF40DF-D384-56D2-030A-C4BC39CEE595}" dt="2021-10-03T12:38:40.390" v="1178" actId="20577"/>
          <ac:spMkLst>
            <pc:docMk/>
            <pc:sldMk cId="541268619" sldId="256"/>
            <ac:spMk id="2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09:32.907" v="725"/>
          <ac:spMkLst>
            <pc:docMk/>
            <pc:sldMk cId="541268619" sldId="256"/>
            <ac:spMk id="9" creationId="{A8384FB5-9ADC-4DDC-881B-597D56F5B15D}"/>
          </ac:spMkLst>
        </pc:spChg>
        <pc:spChg chg="add">
          <ac:chgData name="Caton, Kate" userId="S::kate.caton@taw.org.uk::071873de-697f-4b17-b81f-2e68a10b2901" providerId="AD" clId="Web-{50EF40DF-D384-56D2-030A-C4BC39CEE595}" dt="2021-10-03T12:09:32.907" v="725"/>
          <ac:spMkLst>
            <pc:docMk/>
            <pc:sldMk cId="541268619" sldId="256"/>
            <ac:spMk id="11" creationId="{91E5A9A7-95C6-4F4F-B00E-C82E07FE62EF}"/>
          </ac:spMkLst>
        </pc:spChg>
        <pc:spChg chg="add">
          <ac:chgData name="Caton, Kate" userId="S::kate.caton@taw.org.uk::071873de-697f-4b17-b81f-2e68a10b2901" providerId="AD" clId="Web-{50EF40DF-D384-56D2-030A-C4BC39CEE595}" dt="2021-10-03T12:09:32.907" v="725"/>
          <ac:spMkLst>
            <pc:docMk/>
            <pc:sldMk cId="541268619" sldId="256"/>
            <ac:spMk id="13" creationId="{D07DD2DE-F619-49DD-B5E7-03A290FF4ED1}"/>
          </ac:spMkLst>
        </pc:spChg>
        <pc:spChg chg="add">
          <ac:chgData name="Caton, Kate" userId="S::kate.caton@taw.org.uk::071873de-697f-4b17-b81f-2e68a10b2901" providerId="AD" clId="Web-{50EF40DF-D384-56D2-030A-C4BC39CEE595}" dt="2021-10-03T12:09:32.907" v="725"/>
          <ac:spMkLst>
            <pc:docMk/>
            <pc:sldMk cId="541268619" sldId="256"/>
            <ac:spMk id="15" creationId="{85149191-5F60-4A28-AAFF-039F96B0F3EC}"/>
          </ac:spMkLst>
        </pc:spChg>
        <pc:spChg chg="add">
          <ac:chgData name="Caton, Kate" userId="S::kate.caton@taw.org.uk::071873de-697f-4b17-b81f-2e68a10b2901" providerId="AD" clId="Web-{50EF40DF-D384-56D2-030A-C4BC39CEE595}" dt="2021-10-03T12:09:32.907" v="725"/>
          <ac:spMkLst>
            <pc:docMk/>
            <pc:sldMk cId="541268619" sldId="256"/>
            <ac:spMk id="17" creationId="{F8260ED5-17F7-4158-B241-D51DD4CF1B7E}"/>
          </ac:spMkLst>
        </pc:spChg>
        <pc:picChg chg="mod">
          <ac:chgData name="Caton, Kate" userId="S::kate.caton@taw.org.uk::071873de-697f-4b17-b81f-2e68a10b2901" providerId="AD" clId="Web-{50EF40DF-D384-56D2-030A-C4BC39CEE595}" dt="2021-10-03T12:09:32.907" v="725"/>
          <ac:picMkLst>
            <pc:docMk/>
            <pc:sldMk cId="541268619" sldId="256"/>
            <ac:picMk id="4" creationId="{00000000-0000-0000-0000-000000000000}"/>
          </ac:picMkLst>
        </pc:picChg>
      </pc:sldChg>
      <pc:sldChg chg="addSp delSp modSp mod setBg">
        <pc:chgData name="Caton, Kate" userId="S::kate.caton@taw.org.uk::071873de-697f-4b17-b81f-2e68a10b2901" providerId="AD" clId="Web-{50EF40DF-D384-56D2-030A-C4BC39CEE595}" dt="2021-10-03T12:12:10.676" v="746" actId="20577"/>
        <pc:sldMkLst>
          <pc:docMk/>
          <pc:sldMk cId="242154449" sldId="257"/>
        </pc:sldMkLst>
        <pc:spChg chg="mod">
          <ac:chgData name="Caton, Kate" userId="S::kate.caton@taw.org.uk::071873de-697f-4b17-b81f-2e68a10b2901" providerId="AD" clId="Web-{50EF40DF-D384-56D2-030A-C4BC39CEE595}" dt="2021-10-03T12:11:44.988" v="742" actId="20577"/>
          <ac:spMkLst>
            <pc:docMk/>
            <pc:sldMk cId="242154449" sldId="257"/>
            <ac:spMk id="2" creationId="{00000000-0000-0000-0000-000000000000}"/>
          </ac:spMkLst>
        </pc:spChg>
        <pc:spChg chg="mod ord">
          <ac:chgData name="Caton, Kate" userId="S::kate.caton@taw.org.uk::071873de-697f-4b17-b81f-2e68a10b2901" providerId="AD" clId="Web-{50EF40DF-D384-56D2-030A-C4BC39CEE595}" dt="2021-10-03T12:12:10.676" v="746" actId="20577"/>
          <ac:spMkLst>
            <pc:docMk/>
            <pc:sldMk cId="242154449" sldId="257"/>
            <ac:spMk id="3" creationId="{00000000-0000-0000-0000-000000000000}"/>
          </ac:spMkLst>
        </pc:spChg>
        <pc:spChg chg="add mod">
          <ac:chgData name="Caton, Kate" userId="S::kate.caton@taw.org.uk::071873de-697f-4b17-b81f-2e68a10b2901" providerId="AD" clId="Web-{50EF40DF-D384-56D2-030A-C4BC39CEE595}" dt="2021-10-03T11:32:48.244" v="480"/>
          <ac:spMkLst>
            <pc:docMk/>
            <pc:sldMk cId="242154449" sldId="257"/>
            <ac:spMk id="6" creationId="{E69A9CD0-910E-44A2-8469-809F1942A8D7}"/>
          </ac:spMkLst>
        </pc:spChg>
        <pc:picChg chg="del mod">
          <ac:chgData name="Caton, Kate" userId="S::kate.caton@taw.org.uk::071873de-697f-4b17-b81f-2e68a10b2901" providerId="AD" clId="Web-{50EF40DF-D384-56D2-030A-C4BC39CEE595}" dt="2021-10-03T11:31:15.305" v="475"/>
          <ac:picMkLst>
            <pc:docMk/>
            <pc:sldMk cId="242154449" sldId="257"/>
            <ac:picMk id="4" creationId="{00000000-0000-0000-0000-000000000000}"/>
          </ac:picMkLst>
        </pc:picChg>
        <pc:picChg chg="add mod">
          <ac:chgData name="Caton, Kate" userId="S::kate.caton@taw.org.uk::071873de-697f-4b17-b81f-2e68a10b2901" providerId="AD" clId="Web-{50EF40DF-D384-56D2-030A-C4BC39CEE595}" dt="2021-10-03T11:32:48.244" v="480"/>
          <ac:picMkLst>
            <pc:docMk/>
            <pc:sldMk cId="242154449" sldId="257"/>
            <ac:picMk id="5" creationId="{49E2A781-527D-4A10-8941-3C1163F6F35B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1:33:42.901" v="484"/>
        <pc:sldMkLst>
          <pc:docMk/>
          <pc:sldMk cId="428759939" sldId="258"/>
        </pc:sldMkLst>
        <pc:spChg chg="mod">
          <ac:chgData name="Caton, Kate" userId="S::kate.caton@taw.org.uk::071873de-697f-4b17-b81f-2e68a10b2901" providerId="AD" clId="Web-{50EF40DF-D384-56D2-030A-C4BC39CEE595}" dt="2021-10-03T11:33:42.901" v="484"/>
          <ac:spMkLst>
            <pc:docMk/>
            <pc:sldMk cId="428759939" sldId="258"/>
            <ac:spMk id="2" creationId="{00000000-0000-0000-0000-000000000000}"/>
          </ac:spMkLst>
        </pc:spChg>
        <pc:spChg chg="mod ord">
          <ac:chgData name="Caton, Kate" userId="S::kate.caton@taw.org.uk::071873de-697f-4b17-b81f-2e68a10b2901" providerId="AD" clId="Web-{50EF40DF-D384-56D2-030A-C4BC39CEE595}" dt="2021-10-03T11:33:42.901" v="484"/>
          <ac:spMkLst>
            <pc:docMk/>
            <pc:sldMk cId="428759939" sldId="258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1:33:42.901" v="484"/>
          <ac:spMkLst>
            <pc:docMk/>
            <pc:sldMk cId="428759939" sldId="258"/>
            <ac:spMk id="10" creationId="{FF9B822F-893E-44C8-963C-64F50ACECBB2}"/>
          </ac:spMkLst>
        </pc:spChg>
        <pc:spChg chg="add">
          <ac:chgData name="Caton, Kate" userId="S::kate.caton@taw.org.uk::071873de-697f-4b17-b81f-2e68a10b2901" providerId="AD" clId="Web-{50EF40DF-D384-56D2-030A-C4BC39CEE595}" dt="2021-10-03T11:33:42.901" v="484"/>
          <ac:spMkLst>
            <pc:docMk/>
            <pc:sldMk cId="428759939" sldId="258"/>
            <ac:spMk id="12" creationId="{EBF87945-A001-489F-9D9B-7D9435F0B9CA}"/>
          </ac:spMkLst>
        </pc:spChg>
        <pc:picChg chg="mod">
          <ac:chgData name="Caton, Kate" userId="S::kate.caton@taw.org.uk::071873de-697f-4b17-b81f-2e68a10b2901" providerId="AD" clId="Web-{50EF40DF-D384-56D2-030A-C4BC39CEE595}" dt="2021-10-03T11:33:42.901" v="484"/>
          <ac:picMkLst>
            <pc:docMk/>
            <pc:sldMk cId="428759939" sldId="258"/>
            <ac:picMk id="5" creationId="{00000000-0000-0000-0000-000000000000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1:35:20.481" v="486"/>
        <pc:sldMkLst>
          <pc:docMk/>
          <pc:sldMk cId="1567447946" sldId="259"/>
        </pc:sldMkLst>
        <pc:spChg chg="mod">
          <ac:chgData name="Caton, Kate" userId="S::kate.caton@taw.org.uk::071873de-697f-4b17-b81f-2e68a10b2901" providerId="AD" clId="Web-{50EF40DF-D384-56D2-030A-C4BC39CEE595}" dt="2021-10-03T11:35:20.481" v="486"/>
          <ac:spMkLst>
            <pc:docMk/>
            <pc:sldMk cId="1567447946" sldId="259"/>
            <ac:spMk id="2" creationId="{00000000-0000-0000-0000-000000000000}"/>
          </ac:spMkLst>
        </pc:spChg>
        <pc:spChg chg="mod ord">
          <ac:chgData name="Caton, Kate" userId="S::kate.caton@taw.org.uk::071873de-697f-4b17-b81f-2e68a10b2901" providerId="AD" clId="Web-{50EF40DF-D384-56D2-030A-C4BC39CEE595}" dt="2021-10-03T11:35:20.481" v="486"/>
          <ac:spMkLst>
            <pc:docMk/>
            <pc:sldMk cId="1567447946" sldId="259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1:35:20.481" v="486"/>
          <ac:spMkLst>
            <pc:docMk/>
            <pc:sldMk cId="1567447946" sldId="259"/>
            <ac:spMk id="10" creationId="{2C61293E-6EBE-43EF-A52C-9BEBFD7679D4}"/>
          </ac:spMkLst>
        </pc:spChg>
        <pc:spChg chg="add">
          <ac:chgData name="Caton, Kate" userId="S::kate.caton@taw.org.uk::071873de-697f-4b17-b81f-2e68a10b2901" providerId="AD" clId="Web-{50EF40DF-D384-56D2-030A-C4BC39CEE595}" dt="2021-10-03T11:35:20.481" v="486"/>
          <ac:spMkLst>
            <pc:docMk/>
            <pc:sldMk cId="1567447946" sldId="259"/>
            <ac:spMk id="12" creationId="{21540236-BFD5-4A9D-8840-4703E7F76825}"/>
          </ac:spMkLst>
        </pc:spChg>
        <pc:picChg chg="mod">
          <ac:chgData name="Caton, Kate" userId="S::kate.caton@taw.org.uk::071873de-697f-4b17-b81f-2e68a10b2901" providerId="AD" clId="Web-{50EF40DF-D384-56D2-030A-C4BC39CEE595}" dt="2021-10-03T11:35:20.481" v="486"/>
          <ac:picMkLst>
            <pc:docMk/>
            <pc:sldMk cId="1567447946" sldId="259"/>
            <ac:picMk id="5" creationId="{00000000-0000-0000-0000-000000000000}"/>
          </ac:picMkLst>
        </pc:picChg>
      </pc:sldChg>
      <pc:sldChg chg="addSp delSp modSp mod setBg">
        <pc:chgData name="Caton, Kate" userId="S::kate.caton@taw.org.uk::071873de-697f-4b17-b81f-2e68a10b2901" providerId="AD" clId="Web-{50EF40DF-D384-56D2-030A-C4BC39CEE595}" dt="2021-10-03T11:33:59.480" v="485"/>
        <pc:sldMkLst>
          <pc:docMk/>
          <pc:sldMk cId="1844592333" sldId="260"/>
        </pc:sldMkLst>
        <pc:spChg chg="mod">
          <ac:chgData name="Caton, Kate" userId="S::kate.caton@taw.org.uk::071873de-697f-4b17-b81f-2e68a10b2901" providerId="AD" clId="Web-{50EF40DF-D384-56D2-030A-C4BC39CEE595}" dt="2021-10-03T11:33:59.480" v="485"/>
          <ac:spMkLst>
            <pc:docMk/>
            <pc:sldMk cId="1844592333" sldId="260"/>
            <ac:spMk id="2" creationId="{00000000-0000-0000-0000-000000000000}"/>
          </ac:spMkLst>
        </pc:spChg>
        <pc:spChg chg="del">
          <ac:chgData name="Caton, Kate" userId="S::kate.caton@taw.org.uk::071873de-697f-4b17-b81f-2e68a10b2901" providerId="AD" clId="Web-{50EF40DF-D384-56D2-030A-C4BC39CEE595}" dt="2021-10-03T11:33:59.480" v="485"/>
          <ac:spMkLst>
            <pc:docMk/>
            <pc:sldMk cId="1844592333" sldId="260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1:33:59.480" v="485"/>
          <ac:spMkLst>
            <pc:docMk/>
            <pc:sldMk cId="1844592333" sldId="260"/>
            <ac:spMk id="9" creationId="{B819A166-7571-4003-A6B8-B62034C3ED30}"/>
          </ac:spMkLst>
        </pc:spChg>
        <pc:graphicFrameChg chg="add">
          <ac:chgData name="Caton, Kate" userId="S::kate.caton@taw.org.uk::071873de-697f-4b17-b81f-2e68a10b2901" providerId="AD" clId="Web-{50EF40DF-D384-56D2-030A-C4BC39CEE595}" dt="2021-10-03T11:33:59.480" v="485"/>
          <ac:graphicFrameMkLst>
            <pc:docMk/>
            <pc:sldMk cId="1844592333" sldId="260"/>
            <ac:graphicFrameMk id="5" creationId="{49FBB351-A8A7-4AB3-99BD-B1E5B1BFE362}"/>
          </ac:graphicFrameMkLst>
        </pc:graphicFrameChg>
      </pc:sldChg>
      <pc:sldChg chg="addSp delSp modSp mod setBg addAnim">
        <pc:chgData name="Caton, Kate" userId="S::kate.caton@taw.org.uk::071873de-697f-4b17-b81f-2e68a10b2901" providerId="AD" clId="Web-{50EF40DF-D384-56D2-030A-C4BC39CEE595}" dt="2021-10-03T12:10:54.034" v="740" actId="20577"/>
        <pc:sldMkLst>
          <pc:docMk/>
          <pc:sldMk cId="158111461" sldId="262"/>
        </pc:sldMkLst>
        <pc:spChg chg="del mod">
          <ac:chgData name="Caton, Kate" userId="S::kate.caton@taw.org.uk::071873de-697f-4b17-b81f-2e68a10b2901" providerId="AD" clId="Web-{50EF40DF-D384-56D2-030A-C4BC39CEE595}" dt="2021-10-03T12:09:54.798" v="728"/>
          <ac:spMkLst>
            <pc:docMk/>
            <pc:sldMk cId="158111461" sldId="262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2:10:54.034" v="740" actId="20577"/>
          <ac:spMkLst>
            <pc:docMk/>
            <pc:sldMk cId="158111461" sldId="262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09:47.829" v="726"/>
          <ac:spMkLst>
            <pc:docMk/>
            <pc:sldMk cId="158111461" sldId="262"/>
            <ac:spMk id="10" creationId="{6DB7ADBC-26DA-450D-A8BF-E1ACCB46639C}"/>
          </ac:spMkLst>
        </pc:spChg>
        <pc:spChg chg="add">
          <ac:chgData name="Caton, Kate" userId="S::kate.caton@taw.org.uk::071873de-697f-4b17-b81f-2e68a10b2901" providerId="AD" clId="Web-{50EF40DF-D384-56D2-030A-C4BC39CEE595}" dt="2021-10-03T12:09:47.829" v="726"/>
          <ac:spMkLst>
            <pc:docMk/>
            <pc:sldMk cId="158111461" sldId="262"/>
            <ac:spMk id="12" creationId="{5E3C0EDB-60D3-4CEF-8B80-C6D01E08DEC2}"/>
          </ac:spMkLst>
        </pc:spChg>
        <pc:spChg chg="add">
          <ac:chgData name="Caton, Kate" userId="S::kate.caton@taw.org.uk::071873de-697f-4b17-b81f-2e68a10b2901" providerId="AD" clId="Web-{50EF40DF-D384-56D2-030A-C4BC39CEE595}" dt="2021-10-03T12:09:47.829" v="726"/>
          <ac:spMkLst>
            <pc:docMk/>
            <pc:sldMk cId="158111461" sldId="262"/>
            <ac:spMk id="14" creationId="{40C269CE-FB56-4D68-8CFB-1CFD5F350518}"/>
          </ac:spMkLst>
        </pc:spChg>
        <pc:spChg chg="add">
          <ac:chgData name="Caton, Kate" userId="S::kate.caton@taw.org.uk::071873de-697f-4b17-b81f-2e68a10b2901" providerId="AD" clId="Web-{50EF40DF-D384-56D2-030A-C4BC39CEE595}" dt="2021-10-03T12:09:47.829" v="726"/>
          <ac:spMkLst>
            <pc:docMk/>
            <pc:sldMk cId="158111461" sldId="262"/>
            <ac:spMk id="16" creationId="{A6ED7E7F-75F7-4581-A930-C4DEBC2A8419}"/>
          </ac:spMkLst>
        </pc:spChg>
        <pc:picChg chg="mod ord">
          <ac:chgData name="Caton, Kate" userId="S::kate.caton@taw.org.uk::071873de-697f-4b17-b81f-2e68a10b2901" providerId="AD" clId="Web-{50EF40DF-D384-56D2-030A-C4BC39CEE595}" dt="2021-10-03T12:09:47.829" v="726"/>
          <ac:picMkLst>
            <pc:docMk/>
            <pc:sldMk cId="158111461" sldId="262"/>
            <ac:picMk id="4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09:47.829" v="726"/>
          <ac:picMkLst>
            <pc:docMk/>
            <pc:sldMk cId="158111461" sldId="262"/>
            <ac:picMk id="5" creationId="{00000000-0000-0000-0000-000000000000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2:22:15.189" v="759" actId="20577"/>
        <pc:sldMkLst>
          <pc:docMk/>
          <pc:sldMk cId="100484116" sldId="263"/>
        </pc:sldMkLst>
        <pc:spChg chg="mod">
          <ac:chgData name="Caton, Kate" userId="S::kate.caton@taw.org.uk::071873de-697f-4b17-b81f-2e68a10b2901" providerId="AD" clId="Web-{50EF40DF-D384-56D2-030A-C4BC39CEE595}" dt="2021-10-03T12:08:42.078" v="720"/>
          <ac:spMkLst>
            <pc:docMk/>
            <pc:sldMk cId="100484116" sldId="263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2:22:15.189" v="759" actId="20577"/>
          <ac:spMkLst>
            <pc:docMk/>
            <pc:sldMk cId="100484116" sldId="263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08:42.078" v="720"/>
          <ac:spMkLst>
            <pc:docMk/>
            <pc:sldMk cId="100484116" sldId="263"/>
            <ac:spMk id="8" creationId="{DEE2AD96-B495-4E06-9291-B71706F728CB}"/>
          </ac:spMkLst>
        </pc:spChg>
        <pc:spChg chg="add">
          <ac:chgData name="Caton, Kate" userId="S::kate.caton@taw.org.uk::071873de-697f-4b17-b81f-2e68a10b2901" providerId="AD" clId="Web-{50EF40DF-D384-56D2-030A-C4BC39CEE595}" dt="2021-10-03T12:08:42.078" v="720"/>
          <ac:spMkLst>
            <pc:docMk/>
            <pc:sldMk cId="100484116" sldId="263"/>
            <ac:spMk id="10" creationId="{53CF6D67-C5A8-4ADD-9E8E-1E38CA1D3166}"/>
          </ac:spMkLst>
        </pc:spChg>
        <pc:spChg chg="add">
          <ac:chgData name="Caton, Kate" userId="S::kate.caton@taw.org.uk::071873de-697f-4b17-b81f-2e68a10b2901" providerId="AD" clId="Web-{50EF40DF-D384-56D2-030A-C4BC39CEE595}" dt="2021-10-03T12:08:42.078" v="720"/>
          <ac:spMkLst>
            <pc:docMk/>
            <pc:sldMk cId="100484116" sldId="263"/>
            <ac:spMk id="12" creationId="{86909FA0-B515-4681-B7A8-FA281D133B94}"/>
          </ac:spMkLst>
        </pc:spChg>
        <pc:spChg chg="add">
          <ac:chgData name="Caton, Kate" userId="S::kate.caton@taw.org.uk::071873de-697f-4b17-b81f-2e68a10b2901" providerId="AD" clId="Web-{50EF40DF-D384-56D2-030A-C4BC39CEE595}" dt="2021-10-03T12:08:42.078" v="720"/>
          <ac:spMkLst>
            <pc:docMk/>
            <pc:sldMk cId="100484116" sldId="263"/>
            <ac:spMk id="14" creationId="{21C9FE86-FCC3-4A31-AA1C-C882262B7FE7}"/>
          </ac:spMkLst>
        </pc:spChg>
        <pc:spChg chg="add">
          <ac:chgData name="Caton, Kate" userId="S::kate.caton@taw.org.uk::071873de-697f-4b17-b81f-2e68a10b2901" providerId="AD" clId="Web-{50EF40DF-D384-56D2-030A-C4BC39CEE595}" dt="2021-10-03T12:08:42.078" v="720"/>
          <ac:spMkLst>
            <pc:docMk/>
            <pc:sldMk cId="100484116" sldId="263"/>
            <ac:spMk id="16" creationId="{7D96243B-ECED-4B71-8E06-AE9A285EAD20}"/>
          </ac:spMkLst>
        </pc:spChg>
        <pc:spChg chg="add">
          <ac:chgData name="Caton, Kate" userId="S::kate.caton@taw.org.uk::071873de-697f-4b17-b81f-2e68a10b2901" providerId="AD" clId="Web-{50EF40DF-D384-56D2-030A-C4BC39CEE595}" dt="2021-10-03T12:08:42.078" v="720"/>
          <ac:spMkLst>
            <pc:docMk/>
            <pc:sldMk cId="100484116" sldId="263"/>
            <ac:spMk id="18" creationId="{A09989E4-EFDC-4A90-A633-E0525FB4139E}"/>
          </ac:spMkLst>
        </pc:spChg>
      </pc:sldChg>
      <pc:sldChg chg="addSp modSp mod ord setBg addAnim">
        <pc:chgData name="Caton, Kate" userId="S::kate.caton@taw.org.uk::071873de-697f-4b17-b81f-2e68a10b2901" providerId="AD" clId="Web-{50EF40DF-D384-56D2-030A-C4BC39CEE595}" dt="2021-10-03T12:22:30.783" v="760" actId="20577"/>
        <pc:sldMkLst>
          <pc:docMk/>
          <pc:sldMk cId="3398650777" sldId="264"/>
        </pc:sldMkLst>
        <pc:spChg chg="mod">
          <ac:chgData name="Caton, Kate" userId="S::kate.caton@taw.org.uk::071873de-697f-4b17-b81f-2e68a10b2901" providerId="AD" clId="Web-{50EF40DF-D384-56D2-030A-C4BC39CEE595}" dt="2021-10-03T12:22:30.783" v="760" actId="20577"/>
          <ac:spMkLst>
            <pc:docMk/>
            <pc:sldMk cId="3398650777" sldId="264"/>
            <ac:spMk id="2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09:02.765" v="722"/>
          <ac:spMkLst>
            <pc:docMk/>
            <pc:sldMk cId="3398650777" sldId="264"/>
            <ac:spMk id="7" creationId="{43C48B49-6135-48B6-AC0F-97E5D8D1F03F}"/>
          </ac:spMkLst>
        </pc:spChg>
        <pc:spChg chg="add">
          <ac:chgData name="Caton, Kate" userId="S::kate.caton@taw.org.uk::071873de-697f-4b17-b81f-2e68a10b2901" providerId="AD" clId="Web-{50EF40DF-D384-56D2-030A-C4BC39CEE595}" dt="2021-10-03T12:09:02.765" v="722"/>
          <ac:spMkLst>
            <pc:docMk/>
            <pc:sldMk cId="3398650777" sldId="264"/>
            <ac:spMk id="9" creationId="{9715DAF0-AE1B-46C9-8A6B-DB2AA05AB91D}"/>
          </ac:spMkLst>
        </pc:spChg>
        <pc:spChg chg="add">
          <ac:chgData name="Caton, Kate" userId="S::kate.caton@taw.org.uk::071873de-697f-4b17-b81f-2e68a10b2901" providerId="AD" clId="Web-{50EF40DF-D384-56D2-030A-C4BC39CEE595}" dt="2021-10-03T12:09:02.765" v="722"/>
          <ac:spMkLst>
            <pc:docMk/>
            <pc:sldMk cId="3398650777" sldId="264"/>
            <ac:spMk id="11" creationId="{DC631C0B-6DA6-4E57-8231-CE32B3434A7E}"/>
          </ac:spMkLst>
        </pc:spChg>
        <pc:spChg chg="add">
          <ac:chgData name="Caton, Kate" userId="S::kate.caton@taw.org.uk::071873de-697f-4b17-b81f-2e68a10b2901" providerId="AD" clId="Web-{50EF40DF-D384-56D2-030A-C4BC39CEE595}" dt="2021-10-03T12:09:02.765" v="722"/>
          <ac:spMkLst>
            <pc:docMk/>
            <pc:sldMk cId="3398650777" sldId="264"/>
            <ac:spMk id="13" creationId="{F256AC18-FB41-4977-8B0C-F5082335AB7D}"/>
          </ac:spMkLst>
        </pc:spChg>
        <pc:spChg chg="add">
          <ac:chgData name="Caton, Kate" userId="S::kate.caton@taw.org.uk::071873de-697f-4b17-b81f-2e68a10b2901" providerId="AD" clId="Web-{50EF40DF-D384-56D2-030A-C4BC39CEE595}" dt="2021-10-03T12:09:02.765" v="722"/>
          <ac:spMkLst>
            <pc:docMk/>
            <pc:sldMk cId="3398650777" sldId="264"/>
            <ac:spMk id="15" creationId="{AFF4A713-7B75-4B21-90D7-5AB19547C728}"/>
          </ac:spMkLst>
        </pc:spChg>
      </pc:sldChg>
      <pc:sldChg chg="addSp modSp mod setBg">
        <pc:chgData name="Caton, Kate" userId="S::kate.caton@taw.org.uk::071873de-697f-4b17-b81f-2e68a10b2901" providerId="AD" clId="Web-{50EF40DF-D384-56D2-030A-C4BC39CEE595}" dt="2021-10-03T11:36:02.810" v="489"/>
        <pc:sldMkLst>
          <pc:docMk/>
          <pc:sldMk cId="262250418" sldId="272"/>
        </pc:sldMkLst>
        <pc:spChg chg="mod">
          <ac:chgData name="Caton, Kate" userId="S::kate.caton@taw.org.uk::071873de-697f-4b17-b81f-2e68a10b2901" providerId="AD" clId="Web-{50EF40DF-D384-56D2-030A-C4BC39CEE595}" dt="2021-10-03T11:36:02.810" v="489"/>
          <ac:spMkLst>
            <pc:docMk/>
            <pc:sldMk cId="262250418" sldId="272"/>
            <ac:spMk id="2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1:36:02.810" v="489"/>
          <ac:spMkLst>
            <pc:docMk/>
            <pc:sldMk cId="262250418" sldId="272"/>
            <ac:spMk id="9" creationId="{A4AC5506-6312-4701-8D3C-40187889A947}"/>
          </ac:spMkLst>
        </pc:spChg>
        <pc:picChg chg="mod">
          <ac:chgData name="Caton, Kate" userId="S::kate.caton@taw.org.uk::071873de-697f-4b17-b81f-2e68a10b2901" providerId="AD" clId="Web-{50EF40DF-D384-56D2-030A-C4BC39CEE595}" dt="2021-10-03T11:36:02.810" v="489"/>
          <ac:picMkLst>
            <pc:docMk/>
            <pc:sldMk cId="262250418" sldId="272"/>
            <ac:picMk id="6" creationId="{00000000-0000-0000-0000-000000000000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2:28:41.369" v="1121"/>
        <pc:sldMkLst>
          <pc:docMk/>
          <pc:sldMk cId="496968929" sldId="273"/>
        </pc:sldMkLst>
        <pc:spChg chg="mod">
          <ac:chgData name="Caton, Kate" userId="S::kate.caton@taw.org.uk::071873de-697f-4b17-b81f-2e68a10b2901" providerId="AD" clId="Web-{50EF40DF-D384-56D2-030A-C4BC39CEE595}" dt="2021-10-03T12:28:41.369" v="1121"/>
          <ac:spMkLst>
            <pc:docMk/>
            <pc:sldMk cId="496968929" sldId="273"/>
            <ac:spMk id="2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28:41.369" v="1121"/>
          <ac:spMkLst>
            <pc:docMk/>
            <pc:sldMk cId="496968929" sldId="273"/>
            <ac:spMk id="9" creationId="{D4771268-CB57-404A-9271-370EB28F6090}"/>
          </ac:spMkLst>
        </pc:spChg>
        <pc:picChg chg="mod">
          <ac:chgData name="Caton, Kate" userId="S::kate.caton@taw.org.uk::071873de-697f-4b17-b81f-2e68a10b2901" providerId="AD" clId="Web-{50EF40DF-D384-56D2-030A-C4BC39CEE595}" dt="2021-10-03T12:28:41.369" v="1121"/>
          <ac:picMkLst>
            <pc:docMk/>
            <pc:sldMk cId="496968929" sldId="273"/>
            <ac:picMk id="4" creationId="{00000000-0000-0000-0000-000000000000}"/>
          </ac:picMkLst>
        </pc:picChg>
      </pc:sldChg>
      <pc:sldChg chg="addSp delSp modSp mod setBg">
        <pc:chgData name="Caton, Kate" userId="S::kate.caton@taw.org.uk::071873de-697f-4b17-b81f-2e68a10b2901" providerId="AD" clId="Web-{50EF40DF-D384-56D2-030A-C4BC39CEE595}" dt="2021-10-03T12:32:23.051" v="1136" actId="20577"/>
        <pc:sldMkLst>
          <pc:docMk/>
          <pc:sldMk cId="3834864040" sldId="276"/>
        </pc:sldMkLst>
        <pc:spChg chg="mod">
          <ac:chgData name="Caton, Kate" userId="S::kate.caton@taw.org.uk::071873de-697f-4b17-b81f-2e68a10b2901" providerId="AD" clId="Web-{50EF40DF-D384-56D2-030A-C4BC39CEE595}" dt="2021-10-03T12:32:13.657" v="1135" actId="20577"/>
          <ac:spMkLst>
            <pc:docMk/>
            <pc:sldMk cId="3834864040" sldId="276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2:32:23.051" v="1136" actId="20577"/>
          <ac:spMkLst>
            <pc:docMk/>
            <pc:sldMk cId="3834864040" sldId="276"/>
            <ac:spMk id="3" creationId="{00000000-0000-0000-0000-000000000000}"/>
          </ac:spMkLst>
        </pc:spChg>
        <pc:spChg chg="add del">
          <ac:chgData name="Caton, Kate" userId="S::kate.caton@taw.org.uk::071873de-697f-4b17-b81f-2e68a10b2901" providerId="AD" clId="Web-{50EF40DF-D384-56D2-030A-C4BC39CEE595}" dt="2021-10-03T12:29:25.839" v="1125"/>
          <ac:spMkLst>
            <pc:docMk/>
            <pc:sldMk cId="3834864040" sldId="276"/>
            <ac:spMk id="9" creationId="{2151139A-886F-4B97-8815-729AD3831BBD}"/>
          </ac:spMkLst>
        </pc:spChg>
        <pc:spChg chg="add">
          <ac:chgData name="Caton, Kate" userId="S::kate.caton@taw.org.uk::071873de-697f-4b17-b81f-2e68a10b2901" providerId="AD" clId="Web-{50EF40DF-D384-56D2-030A-C4BC39CEE595}" dt="2021-10-03T12:30:51.029" v="1128"/>
          <ac:spMkLst>
            <pc:docMk/>
            <pc:sldMk cId="3834864040" sldId="276"/>
            <ac:spMk id="10" creationId="{FB5B0058-AF13-4859-B429-4EDDE2A26F7F}"/>
          </ac:spMkLst>
        </pc:spChg>
        <pc:spChg chg="add">
          <ac:chgData name="Caton, Kate" userId="S::kate.caton@taw.org.uk::071873de-697f-4b17-b81f-2e68a10b2901" providerId="AD" clId="Web-{50EF40DF-D384-56D2-030A-C4BC39CEE595}" dt="2021-10-03T12:30:51.029" v="1128"/>
          <ac:spMkLst>
            <pc:docMk/>
            <pc:sldMk cId="3834864040" sldId="276"/>
            <ac:spMk id="11" creationId="{0277405F-0B4F-4418-B773-1B38814125B6}"/>
          </ac:spMkLst>
        </pc:spChg>
        <pc:spChg chg="add del">
          <ac:chgData name="Caton, Kate" userId="S::kate.caton@taw.org.uk::071873de-697f-4b17-b81f-2e68a10b2901" providerId="AD" clId="Web-{50EF40DF-D384-56D2-030A-C4BC39CEE595}" dt="2021-10-03T12:29:12.261" v="1123"/>
          <ac:spMkLst>
            <pc:docMk/>
            <pc:sldMk cId="3834864040" sldId="276"/>
            <ac:spMk id="12" creationId="{BB115E43-049F-4FA8-851F-A790957F2895}"/>
          </ac:spMkLst>
        </pc:spChg>
        <pc:spChg chg="add del">
          <ac:chgData name="Caton, Kate" userId="S::kate.caton@taw.org.uk::071873de-697f-4b17-b81f-2e68a10b2901" providerId="AD" clId="Web-{50EF40DF-D384-56D2-030A-C4BC39CEE595}" dt="2021-10-03T12:29:25.839" v="1125"/>
          <ac:spMkLst>
            <pc:docMk/>
            <pc:sldMk cId="3834864040" sldId="276"/>
            <ac:spMk id="14" creationId="{5428AC11-BFDF-42EF-80FF-717BBF909067}"/>
          </ac:spMkLst>
        </pc:spChg>
        <pc:spChg chg="add del">
          <ac:chgData name="Caton, Kate" userId="S::kate.caton@taw.org.uk::071873de-697f-4b17-b81f-2e68a10b2901" providerId="AD" clId="Web-{50EF40DF-D384-56D2-030A-C4BC39CEE595}" dt="2021-10-03T12:29:25.839" v="1125"/>
          <ac:spMkLst>
            <pc:docMk/>
            <pc:sldMk cId="3834864040" sldId="276"/>
            <ac:spMk id="16" creationId="{2CC56AF6-38E4-490B-8E2B-1A1037B4EDD4}"/>
          </ac:spMkLst>
        </pc:spChg>
        <pc:spChg chg="add del">
          <ac:chgData name="Caton, Kate" userId="S::kate.caton@taw.org.uk::071873de-697f-4b17-b81f-2e68a10b2901" providerId="AD" clId="Web-{50EF40DF-D384-56D2-030A-C4BC39CEE595}" dt="2021-10-03T12:29:25.839" v="1125"/>
          <ac:spMkLst>
            <pc:docMk/>
            <pc:sldMk cId="3834864040" sldId="276"/>
            <ac:spMk id="18" creationId="{2339A6F5-AD6A-4D80-8AD9-6290D13AC49F}"/>
          </ac:spMkLst>
        </pc:spChg>
        <pc:picChg chg="mod ord">
          <ac:chgData name="Caton, Kate" userId="S::kate.caton@taw.org.uk::071873de-697f-4b17-b81f-2e68a10b2901" providerId="AD" clId="Web-{50EF40DF-D384-56D2-030A-C4BC39CEE595}" dt="2021-10-03T12:30:51.029" v="1128"/>
          <ac:picMkLst>
            <pc:docMk/>
            <pc:sldMk cId="3834864040" sldId="276"/>
            <ac:picMk id="6" creationId="{00000000-0000-0000-0000-000000000000}"/>
          </ac:picMkLst>
        </pc:picChg>
        <pc:picChg chg="mod ord">
          <ac:chgData name="Caton, Kate" userId="S::kate.caton@taw.org.uk::071873de-697f-4b17-b81f-2e68a10b2901" providerId="AD" clId="Web-{50EF40DF-D384-56D2-030A-C4BC39CEE595}" dt="2021-10-03T12:30:51.029" v="1128"/>
          <ac:picMkLst>
            <pc:docMk/>
            <pc:sldMk cId="3834864040" sldId="276"/>
            <ac:picMk id="7" creationId="{00000000-0000-0000-0000-000000000000}"/>
          </ac:picMkLst>
        </pc:picChg>
      </pc:sldChg>
      <pc:sldChg chg="addSp modSp mod setBg setClrOvrMap">
        <pc:chgData name="Caton, Kate" userId="S::kate.caton@taw.org.uk::071873de-697f-4b17-b81f-2e68a10b2901" providerId="AD" clId="Web-{50EF40DF-D384-56D2-030A-C4BC39CEE595}" dt="2021-10-03T12:33:18.443" v="1144" actId="20577"/>
        <pc:sldMkLst>
          <pc:docMk/>
          <pc:sldMk cId="4182863046" sldId="279"/>
        </pc:sldMkLst>
        <pc:spChg chg="mod">
          <ac:chgData name="Caton, Kate" userId="S::kate.caton@taw.org.uk::071873de-697f-4b17-b81f-2e68a10b2901" providerId="AD" clId="Web-{50EF40DF-D384-56D2-030A-C4BC39CEE595}" dt="2021-10-03T12:33:18.443" v="1144" actId="20577"/>
          <ac:spMkLst>
            <pc:docMk/>
            <pc:sldMk cId="4182863046" sldId="279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2:31:57.703" v="1133"/>
          <ac:spMkLst>
            <pc:docMk/>
            <pc:sldMk cId="4182863046" sldId="279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31:57.703" v="1133"/>
          <ac:spMkLst>
            <pc:docMk/>
            <pc:sldMk cId="4182863046" sldId="279"/>
            <ac:spMk id="28" creationId="{003713C1-2FB2-413B-BF91-3AE41726FB7A}"/>
          </ac:spMkLst>
        </pc:spChg>
        <pc:spChg chg="add">
          <ac:chgData name="Caton, Kate" userId="S::kate.caton@taw.org.uk::071873de-697f-4b17-b81f-2e68a10b2901" providerId="AD" clId="Web-{50EF40DF-D384-56D2-030A-C4BC39CEE595}" dt="2021-10-03T12:31:57.703" v="1133"/>
          <ac:spMkLst>
            <pc:docMk/>
            <pc:sldMk cId="4182863046" sldId="279"/>
            <ac:spMk id="30" creationId="{90795B4D-5022-4A7F-A01D-8D880B7CDBE6}"/>
          </ac:spMkLst>
        </pc:spChg>
        <pc:spChg chg="add">
          <ac:chgData name="Caton, Kate" userId="S::kate.caton@taw.org.uk::071873de-697f-4b17-b81f-2e68a10b2901" providerId="AD" clId="Web-{50EF40DF-D384-56D2-030A-C4BC39CEE595}" dt="2021-10-03T12:31:57.703" v="1133"/>
          <ac:spMkLst>
            <pc:docMk/>
            <pc:sldMk cId="4182863046" sldId="279"/>
            <ac:spMk id="32" creationId="{AFD19018-DE7C-4796-ADF2-AD2EB0FC0D9C}"/>
          </ac:spMkLst>
        </pc:spChg>
        <pc:spChg chg="add">
          <ac:chgData name="Caton, Kate" userId="S::kate.caton@taw.org.uk::071873de-697f-4b17-b81f-2e68a10b2901" providerId="AD" clId="Web-{50EF40DF-D384-56D2-030A-C4BC39CEE595}" dt="2021-10-03T12:31:57.703" v="1133"/>
          <ac:spMkLst>
            <pc:docMk/>
            <pc:sldMk cId="4182863046" sldId="279"/>
            <ac:spMk id="34" creationId="{B1A0A2C2-4F85-44AF-8708-8DCA4B550CB8}"/>
          </ac:spMkLst>
        </pc:spChg>
        <pc:picChg chg="mod">
          <ac:chgData name="Caton, Kate" userId="S::kate.caton@taw.org.uk::071873de-697f-4b17-b81f-2e68a10b2901" providerId="AD" clId="Web-{50EF40DF-D384-56D2-030A-C4BC39CEE595}" dt="2021-10-03T12:31:57.703" v="1133"/>
          <ac:picMkLst>
            <pc:docMk/>
            <pc:sldMk cId="4182863046" sldId="279"/>
            <ac:picMk id="4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1:57.703" v="1133"/>
          <ac:picMkLst>
            <pc:docMk/>
            <pc:sldMk cId="4182863046" sldId="279"/>
            <ac:picMk id="5" creationId="{00000000-0000-0000-0000-000000000000}"/>
          </ac:picMkLst>
        </pc:picChg>
        <pc:picChg chg="mod ord">
          <ac:chgData name="Caton, Kate" userId="S::kate.caton@taw.org.uk::071873de-697f-4b17-b81f-2e68a10b2901" providerId="AD" clId="Web-{50EF40DF-D384-56D2-030A-C4BC39CEE595}" dt="2021-10-03T12:31:57.703" v="1133"/>
          <ac:picMkLst>
            <pc:docMk/>
            <pc:sldMk cId="4182863046" sldId="279"/>
            <ac:picMk id="23" creationId="{00000000-0000-0000-0000-000000000000}"/>
          </ac:picMkLst>
        </pc:picChg>
      </pc:sldChg>
      <pc:sldChg chg="addSp modSp mod setBg addAnim">
        <pc:chgData name="Caton, Kate" userId="S::kate.caton@taw.org.uk::071873de-697f-4b17-b81f-2e68a10b2901" providerId="AD" clId="Web-{50EF40DF-D384-56D2-030A-C4BC39CEE595}" dt="2021-10-03T12:34:01.865" v="1151" actId="20577"/>
        <pc:sldMkLst>
          <pc:docMk/>
          <pc:sldMk cId="2079230090" sldId="280"/>
        </pc:sldMkLst>
        <pc:spChg chg="mod">
          <ac:chgData name="Caton, Kate" userId="S::kate.caton@taw.org.uk::071873de-697f-4b17-b81f-2e68a10b2901" providerId="AD" clId="Web-{50EF40DF-D384-56D2-030A-C4BC39CEE595}" dt="2021-10-03T12:34:01.865" v="1151" actId="20577"/>
          <ac:spMkLst>
            <pc:docMk/>
            <pc:sldMk cId="2079230090" sldId="280"/>
            <ac:spMk id="2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33:29.146" v="1145"/>
          <ac:spMkLst>
            <pc:docMk/>
            <pc:sldMk cId="2079230090" sldId="280"/>
            <ac:spMk id="12" creationId="{398F3DEE-0E56-499F-AFAE-C2DA7C2C815B}"/>
          </ac:spMkLst>
        </pc:spChg>
        <pc:spChg chg="add">
          <ac:chgData name="Caton, Kate" userId="S::kate.caton@taw.org.uk::071873de-697f-4b17-b81f-2e68a10b2901" providerId="AD" clId="Web-{50EF40DF-D384-56D2-030A-C4BC39CEE595}" dt="2021-10-03T12:33:29.146" v="1145"/>
          <ac:spMkLst>
            <pc:docMk/>
            <pc:sldMk cId="2079230090" sldId="280"/>
            <ac:spMk id="14" creationId="{C32A21FE-C56B-42B6-82D1-D3F0C4A47A3C}"/>
          </ac:spMkLst>
        </pc:spChg>
        <pc:spChg chg="add">
          <ac:chgData name="Caton, Kate" userId="S::kate.caton@taw.org.uk::071873de-697f-4b17-b81f-2e68a10b2901" providerId="AD" clId="Web-{50EF40DF-D384-56D2-030A-C4BC39CEE595}" dt="2021-10-03T12:33:29.146" v="1145"/>
          <ac:spMkLst>
            <pc:docMk/>
            <pc:sldMk cId="2079230090" sldId="280"/>
            <ac:spMk id="16" creationId="{C4BE011A-C166-4E7B-A300-18676738081C}"/>
          </ac:spMkLst>
        </pc:spChg>
        <pc:spChg chg="add">
          <ac:chgData name="Caton, Kate" userId="S::kate.caton@taw.org.uk::071873de-697f-4b17-b81f-2e68a10b2901" providerId="AD" clId="Web-{50EF40DF-D384-56D2-030A-C4BC39CEE595}" dt="2021-10-03T12:33:29.146" v="1145"/>
          <ac:spMkLst>
            <pc:docMk/>
            <pc:sldMk cId="2079230090" sldId="280"/>
            <ac:spMk id="18" creationId="{1261A9AF-2897-4CFD-9D9D-17105C8A22D2}"/>
          </ac:spMkLst>
        </pc:spChg>
        <pc:spChg chg="add">
          <ac:chgData name="Caton, Kate" userId="S::kate.caton@taw.org.uk::071873de-697f-4b17-b81f-2e68a10b2901" providerId="AD" clId="Web-{50EF40DF-D384-56D2-030A-C4BC39CEE595}" dt="2021-10-03T12:33:29.146" v="1145"/>
          <ac:spMkLst>
            <pc:docMk/>
            <pc:sldMk cId="2079230090" sldId="280"/>
            <ac:spMk id="20" creationId="{755E56EF-ADF6-479C-99B3-ADDDE6959783}"/>
          </ac:spMkLst>
        </pc:spChg>
        <pc:picChg chg="mod ord">
          <ac:chgData name="Caton, Kate" userId="S::kate.caton@taw.org.uk::071873de-697f-4b17-b81f-2e68a10b2901" providerId="AD" clId="Web-{50EF40DF-D384-56D2-030A-C4BC39CEE595}" dt="2021-10-03T12:33:29.146" v="1145"/>
          <ac:picMkLst>
            <pc:docMk/>
            <pc:sldMk cId="2079230090" sldId="280"/>
            <ac:picMk id="4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3:29.146" v="1145"/>
          <ac:picMkLst>
            <pc:docMk/>
            <pc:sldMk cId="2079230090" sldId="280"/>
            <ac:picMk id="5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3:29.146" v="1145"/>
          <ac:picMkLst>
            <pc:docMk/>
            <pc:sldMk cId="2079230090" sldId="280"/>
            <ac:picMk id="6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3:29.146" v="1145"/>
          <ac:picMkLst>
            <pc:docMk/>
            <pc:sldMk cId="2079230090" sldId="280"/>
            <ac:picMk id="7" creationId="{00000000-0000-0000-0000-000000000000}"/>
          </ac:picMkLst>
        </pc:picChg>
      </pc:sldChg>
      <pc:sldChg chg="addSp delSp modSp mod setBg setClrOvrMap">
        <pc:chgData name="Caton, Kate" userId="S::kate.caton@taw.org.uk::071873de-697f-4b17-b81f-2e68a10b2901" providerId="AD" clId="Web-{50EF40DF-D384-56D2-030A-C4BC39CEE595}" dt="2021-10-03T12:35:22.461" v="1159" actId="1076"/>
        <pc:sldMkLst>
          <pc:docMk/>
          <pc:sldMk cId="2554427980" sldId="281"/>
        </pc:sldMkLst>
        <pc:spChg chg="mod">
          <ac:chgData name="Caton, Kate" userId="S::kate.caton@taw.org.uk::071873de-697f-4b17-b81f-2e68a10b2901" providerId="AD" clId="Web-{50EF40DF-D384-56D2-030A-C4BC39CEE595}" dt="2021-10-03T12:35:06.851" v="1156" actId="20577"/>
          <ac:spMkLst>
            <pc:docMk/>
            <pc:sldMk cId="2554427980" sldId="281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2:35:12.648" v="1157" actId="20577"/>
          <ac:spMkLst>
            <pc:docMk/>
            <pc:sldMk cId="2554427980" sldId="281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34:21.069" v="1154"/>
          <ac:spMkLst>
            <pc:docMk/>
            <pc:sldMk cId="2554427980" sldId="281"/>
            <ac:spMk id="7" creationId="{0DE6A193-4755-479A-BC6F-A7EBCA73BE1A}"/>
          </ac:spMkLst>
        </pc:spChg>
        <pc:spChg chg="add">
          <ac:chgData name="Caton, Kate" userId="S::kate.caton@taw.org.uk::071873de-697f-4b17-b81f-2e68a10b2901" providerId="AD" clId="Web-{50EF40DF-D384-56D2-030A-C4BC39CEE595}" dt="2021-10-03T12:34:21.069" v="1154"/>
          <ac:spMkLst>
            <pc:docMk/>
            <pc:sldMk cId="2554427980" sldId="281"/>
            <ac:spMk id="8" creationId="{5A55B759-31A7-423C-9BC2-A8BC09FE98B9}"/>
          </ac:spMkLst>
        </pc:spChg>
        <pc:spChg chg="add del">
          <ac:chgData name="Caton, Kate" userId="S::kate.caton@taw.org.uk::071873de-697f-4b17-b81f-2e68a10b2901" providerId="AD" clId="Web-{50EF40DF-D384-56D2-030A-C4BC39CEE595}" dt="2021-10-03T12:34:21.053" v="1153"/>
          <ac:spMkLst>
            <pc:docMk/>
            <pc:sldMk cId="2554427980" sldId="281"/>
            <ac:spMk id="10" creationId="{FB5B0058-AF13-4859-B429-4EDDE2A26F7F}"/>
          </ac:spMkLst>
        </pc:spChg>
        <pc:spChg chg="add del">
          <ac:chgData name="Caton, Kate" userId="S::kate.caton@taw.org.uk::071873de-697f-4b17-b81f-2e68a10b2901" providerId="AD" clId="Web-{50EF40DF-D384-56D2-030A-C4BC39CEE595}" dt="2021-10-03T12:34:21.053" v="1153"/>
          <ac:spMkLst>
            <pc:docMk/>
            <pc:sldMk cId="2554427980" sldId="281"/>
            <ac:spMk id="12" creationId="{0277405F-0B4F-4418-B773-1B38814125B6}"/>
          </ac:spMkLst>
        </pc:spChg>
        <pc:spChg chg="add">
          <ac:chgData name="Caton, Kate" userId="S::kate.caton@taw.org.uk::071873de-697f-4b17-b81f-2e68a10b2901" providerId="AD" clId="Web-{50EF40DF-D384-56D2-030A-C4BC39CEE595}" dt="2021-10-03T12:34:21.069" v="1154"/>
          <ac:spMkLst>
            <pc:docMk/>
            <pc:sldMk cId="2554427980" sldId="281"/>
            <ac:spMk id="14" creationId="{F78796AF-79A0-47AC-BEFD-BFFC00F968C4}"/>
          </ac:spMkLst>
        </pc:spChg>
        <pc:picChg chg="mod">
          <ac:chgData name="Caton, Kate" userId="S::kate.caton@taw.org.uk::071873de-697f-4b17-b81f-2e68a10b2901" providerId="AD" clId="Web-{50EF40DF-D384-56D2-030A-C4BC39CEE595}" dt="2021-10-03T12:35:19.695" v="1158" actId="1076"/>
          <ac:picMkLst>
            <pc:docMk/>
            <pc:sldMk cId="2554427980" sldId="281"/>
            <ac:picMk id="4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5:22.461" v="1159" actId="1076"/>
          <ac:picMkLst>
            <pc:docMk/>
            <pc:sldMk cId="2554427980" sldId="281"/>
            <ac:picMk id="5" creationId="{00000000-0000-0000-0000-000000000000}"/>
          </ac:picMkLst>
        </pc:picChg>
      </pc:sldChg>
      <pc:sldChg chg="modSp">
        <pc:chgData name="Caton, Kate" userId="S::kate.caton@taw.org.uk::071873de-697f-4b17-b81f-2e68a10b2901" providerId="AD" clId="Web-{50EF40DF-D384-56D2-030A-C4BC39CEE595}" dt="2021-10-03T12:36:03.368" v="1164" actId="1076"/>
        <pc:sldMkLst>
          <pc:docMk/>
          <pc:sldMk cId="2976553611" sldId="282"/>
        </pc:sldMkLst>
        <pc:spChg chg="mod">
          <ac:chgData name="Caton, Kate" userId="S::kate.caton@taw.org.uk::071873de-697f-4b17-b81f-2e68a10b2901" providerId="AD" clId="Web-{50EF40DF-D384-56D2-030A-C4BC39CEE595}" dt="2021-10-03T12:35:36.820" v="1160" actId="20577"/>
          <ac:spMkLst>
            <pc:docMk/>
            <pc:sldMk cId="2976553611" sldId="282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2:36:00.993" v="1163" actId="1076"/>
          <ac:spMkLst>
            <pc:docMk/>
            <pc:sldMk cId="2976553611" sldId="282"/>
            <ac:spMk id="4" creationId="{00000000-0000-0000-0000-000000000000}"/>
          </ac:spMkLst>
        </pc:spChg>
        <pc:picChg chg="mod">
          <ac:chgData name="Caton, Kate" userId="S::kate.caton@taw.org.uk::071873de-697f-4b17-b81f-2e68a10b2901" providerId="AD" clId="Web-{50EF40DF-D384-56D2-030A-C4BC39CEE595}" dt="2021-10-03T12:36:03.368" v="1164" actId="1076"/>
          <ac:picMkLst>
            <pc:docMk/>
            <pc:sldMk cId="2976553611" sldId="282"/>
            <ac:picMk id="1026" creationId="{00000000-0000-0000-0000-000000000000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2:37:48.389" v="1172" actId="20577"/>
        <pc:sldMkLst>
          <pc:docMk/>
          <pc:sldMk cId="3991021704" sldId="283"/>
        </pc:sldMkLst>
        <pc:spChg chg="mod ord">
          <ac:chgData name="Caton, Kate" userId="S::kate.caton@taw.org.uk::071873de-697f-4b17-b81f-2e68a10b2901" providerId="AD" clId="Web-{50EF40DF-D384-56D2-030A-C4BC39CEE595}" dt="2021-10-03T12:37:44.560" v="1171" actId="20577"/>
          <ac:spMkLst>
            <pc:docMk/>
            <pc:sldMk cId="3991021704" sldId="283"/>
            <ac:spMk id="2" creationId="{00000000-0000-0000-0000-000000000000}"/>
          </ac:spMkLst>
        </pc:spChg>
        <pc:spChg chg="mod ord">
          <ac:chgData name="Caton, Kate" userId="S::kate.caton@taw.org.uk::071873de-697f-4b17-b81f-2e68a10b2901" providerId="AD" clId="Web-{50EF40DF-D384-56D2-030A-C4BC39CEE595}" dt="2021-10-03T12:37:48.389" v="1172" actId="20577"/>
          <ac:spMkLst>
            <pc:docMk/>
            <pc:sldMk cId="3991021704" sldId="283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37:13.857" v="1169"/>
          <ac:spMkLst>
            <pc:docMk/>
            <pc:sldMk cId="3991021704" sldId="283"/>
            <ac:spMk id="135" creationId="{A4E37431-20F0-4DD6-84A9-ED2B644943A2}"/>
          </ac:spMkLst>
        </pc:spChg>
        <pc:spChg chg="add">
          <ac:chgData name="Caton, Kate" userId="S::kate.caton@taw.org.uk::071873de-697f-4b17-b81f-2e68a10b2901" providerId="AD" clId="Web-{50EF40DF-D384-56D2-030A-C4BC39CEE595}" dt="2021-10-03T12:37:13.857" v="1169"/>
          <ac:spMkLst>
            <pc:docMk/>
            <pc:sldMk cId="3991021704" sldId="283"/>
            <ac:spMk id="137" creationId="{0AE98B72-66C6-4AB4-AF0D-BA830DE86393}"/>
          </ac:spMkLst>
        </pc:spChg>
        <pc:spChg chg="add">
          <ac:chgData name="Caton, Kate" userId="S::kate.caton@taw.org.uk::071873de-697f-4b17-b81f-2e68a10b2901" providerId="AD" clId="Web-{50EF40DF-D384-56D2-030A-C4BC39CEE595}" dt="2021-10-03T12:37:13.857" v="1169"/>
          <ac:spMkLst>
            <pc:docMk/>
            <pc:sldMk cId="3991021704" sldId="283"/>
            <ac:spMk id="139" creationId="{407EAFC6-733F-403D-BB4D-05A3A28742F1}"/>
          </ac:spMkLst>
        </pc:spChg>
        <pc:spChg chg="add">
          <ac:chgData name="Caton, Kate" userId="S::kate.caton@taw.org.uk::071873de-697f-4b17-b81f-2e68a10b2901" providerId="AD" clId="Web-{50EF40DF-D384-56D2-030A-C4BC39CEE595}" dt="2021-10-03T12:37:13.857" v="1169"/>
          <ac:spMkLst>
            <pc:docMk/>
            <pc:sldMk cId="3991021704" sldId="283"/>
            <ac:spMk id="141" creationId="{17A36730-4CB0-4F61-AD11-A44C9765833F}"/>
          </ac:spMkLst>
        </pc:spChg>
        <pc:spChg chg="add">
          <ac:chgData name="Caton, Kate" userId="S::kate.caton@taw.org.uk::071873de-697f-4b17-b81f-2e68a10b2901" providerId="AD" clId="Web-{50EF40DF-D384-56D2-030A-C4BC39CEE595}" dt="2021-10-03T12:37:13.857" v="1169"/>
          <ac:spMkLst>
            <pc:docMk/>
            <pc:sldMk cId="3991021704" sldId="283"/>
            <ac:spMk id="143" creationId="{C69C79E1-F916-4929-A4F3-DE763D4BFA57}"/>
          </ac:spMkLst>
        </pc:spChg>
        <pc:spChg chg="add">
          <ac:chgData name="Caton, Kate" userId="S::kate.caton@taw.org.uk::071873de-697f-4b17-b81f-2e68a10b2901" providerId="AD" clId="Web-{50EF40DF-D384-56D2-030A-C4BC39CEE595}" dt="2021-10-03T12:37:13.857" v="1169"/>
          <ac:spMkLst>
            <pc:docMk/>
            <pc:sldMk cId="3991021704" sldId="283"/>
            <ac:spMk id="145" creationId="{767334AB-16BD-4EC7-8C6B-4B5171600933}"/>
          </ac:spMkLst>
        </pc:spChg>
        <pc:picChg chg="mod ord">
          <ac:chgData name="Caton, Kate" userId="S::kate.caton@taw.org.uk::071873de-697f-4b17-b81f-2e68a10b2901" providerId="AD" clId="Web-{50EF40DF-D384-56D2-030A-C4BC39CEE595}" dt="2021-10-03T12:37:13.857" v="1169"/>
          <ac:picMkLst>
            <pc:docMk/>
            <pc:sldMk cId="3991021704" sldId="283"/>
            <ac:picMk id="4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7:13.857" v="1169"/>
          <ac:picMkLst>
            <pc:docMk/>
            <pc:sldMk cId="3991021704" sldId="283"/>
            <ac:picMk id="2051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7:13.857" v="1169"/>
          <ac:picMkLst>
            <pc:docMk/>
            <pc:sldMk cId="3991021704" sldId="283"/>
            <ac:picMk id="2053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7:13.857" v="1169"/>
          <ac:picMkLst>
            <pc:docMk/>
            <pc:sldMk cId="3991021704" sldId="283"/>
            <ac:picMk id="2055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7:13.857" v="1169"/>
          <ac:picMkLst>
            <pc:docMk/>
            <pc:sldMk cId="3991021704" sldId="283"/>
            <ac:picMk id="3074" creationId="{00000000-0000-0000-0000-000000000000}"/>
          </ac:picMkLst>
        </pc:picChg>
      </pc:sldChg>
      <pc:sldChg chg="addSp delSp modSp mod setBg">
        <pc:chgData name="Caton, Kate" userId="S::kate.caton@taw.org.uk::071873de-697f-4b17-b81f-2e68a10b2901" providerId="AD" clId="Web-{50EF40DF-D384-56D2-030A-C4BC39CEE595}" dt="2021-10-03T12:36:24.150" v="1167" actId="20577"/>
        <pc:sldMkLst>
          <pc:docMk/>
          <pc:sldMk cId="3446802614" sldId="284"/>
        </pc:sldMkLst>
        <pc:spChg chg="mod">
          <ac:chgData name="Caton, Kate" userId="S::kate.caton@taw.org.uk::071873de-697f-4b17-b81f-2e68a10b2901" providerId="AD" clId="Web-{50EF40DF-D384-56D2-030A-C4BC39CEE595}" dt="2021-10-03T12:36:24.150" v="1167" actId="20577"/>
          <ac:spMkLst>
            <pc:docMk/>
            <pc:sldMk cId="3446802614" sldId="284"/>
            <ac:spMk id="2" creationId="{00000000-0000-0000-0000-000000000000}"/>
          </ac:spMkLst>
        </pc:spChg>
        <pc:spChg chg="del">
          <ac:chgData name="Caton, Kate" userId="S::kate.caton@taw.org.uk::071873de-697f-4b17-b81f-2e68a10b2901" providerId="AD" clId="Web-{50EF40DF-D384-56D2-030A-C4BC39CEE595}" dt="2021-10-03T12:36:15.884" v="1165"/>
          <ac:spMkLst>
            <pc:docMk/>
            <pc:sldMk cId="3446802614" sldId="284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36:15.884" v="1165"/>
          <ac:spMkLst>
            <pc:docMk/>
            <pc:sldMk cId="3446802614" sldId="284"/>
            <ac:spMk id="9" creationId="{B819A166-7571-4003-A6B8-B62034C3ED30}"/>
          </ac:spMkLst>
        </pc:spChg>
        <pc:graphicFrameChg chg="add">
          <ac:chgData name="Caton, Kate" userId="S::kate.caton@taw.org.uk::071873de-697f-4b17-b81f-2e68a10b2901" providerId="AD" clId="Web-{50EF40DF-D384-56D2-030A-C4BC39CEE595}" dt="2021-10-03T12:36:15.884" v="1165"/>
          <ac:graphicFrameMkLst>
            <pc:docMk/>
            <pc:sldMk cId="3446802614" sldId="284"/>
            <ac:graphicFrameMk id="5" creationId="{36E6083D-678D-42CC-B86C-5BAC797A924E}"/>
          </ac:graphicFrameMkLst>
        </pc:graphicFrameChg>
      </pc:sldChg>
      <pc:sldChg chg="addSp modSp mod setBg">
        <pc:chgData name="Caton, Kate" userId="S::kate.caton@taw.org.uk::071873de-697f-4b17-b81f-2e68a10b2901" providerId="AD" clId="Web-{50EF40DF-D384-56D2-030A-C4BC39CEE595}" dt="2021-10-03T12:37:30.169" v="1170" actId="20577"/>
        <pc:sldMkLst>
          <pc:docMk/>
          <pc:sldMk cId="4289065895" sldId="286"/>
        </pc:sldMkLst>
        <pc:spChg chg="mod">
          <ac:chgData name="Caton, Kate" userId="S::kate.caton@taw.org.uk::071873de-697f-4b17-b81f-2e68a10b2901" providerId="AD" clId="Web-{50EF40DF-D384-56D2-030A-C4BC39CEE595}" dt="2021-10-03T12:37:30.169" v="1170" actId="20577"/>
          <ac:spMkLst>
            <pc:docMk/>
            <pc:sldMk cId="4289065895" sldId="286"/>
            <ac:spMk id="2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37:06.263" v="1168"/>
          <ac:spMkLst>
            <pc:docMk/>
            <pc:sldMk cId="4289065895" sldId="286"/>
            <ac:spMk id="71" creationId="{A8384FB5-9ADC-4DDC-881B-597D56F5B15D}"/>
          </ac:spMkLst>
        </pc:spChg>
        <pc:spChg chg="add">
          <ac:chgData name="Caton, Kate" userId="S::kate.caton@taw.org.uk::071873de-697f-4b17-b81f-2e68a10b2901" providerId="AD" clId="Web-{50EF40DF-D384-56D2-030A-C4BC39CEE595}" dt="2021-10-03T12:37:06.263" v="1168"/>
          <ac:spMkLst>
            <pc:docMk/>
            <pc:sldMk cId="4289065895" sldId="286"/>
            <ac:spMk id="73" creationId="{91E5A9A7-95C6-4F4F-B00E-C82E07FE62EF}"/>
          </ac:spMkLst>
        </pc:spChg>
        <pc:spChg chg="add">
          <ac:chgData name="Caton, Kate" userId="S::kate.caton@taw.org.uk::071873de-697f-4b17-b81f-2e68a10b2901" providerId="AD" clId="Web-{50EF40DF-D384-56D2-030A-C4BC39CEE595}" dt="2021-10-03T12:37:06.263" v="1168"/>
          <ac:spMkLst>
            <pc:docMk/>
            <pc:sldMk cId="4289065895" sldId="286"/>
            <ac:spMk id="75" creationId="{D07DD2DE-F619-49DD-B5E7-03A290FF4ED1}"/>
          </ac:spMkLst>
        </pc:spChg>
        <pc:spChg chg="add">
          <ac:chgData name="Caton, Kate" userId="S::kate.caton@taw.org.uk::071873de-697f-4b17-b81f-2e68a10b2901" providerId="AD" clId="Web-{50EF40DF-D384-56D2-030A-C4BC39CEE595}" dt="2021-10-03T12:37:06.263" v="1168"/>
          <ac:spMkLst>
            <pc:docMk/>
            <pc:sldMk cId="4289065895" sldId="286"/>
            <ac:spMk id="77" creationId="{85149191-5F60-4A28-AAFF-039F96B0F3EC}"/>
          </ac:spMkLst>
        </pc:spChg>
        <pc:spChg chg="add">
          <ac:chgData name="Caton, Kate" userId="S::kate.caton@taw.org.uk::071873de-697f-4b17-b81f-2e68a10b2901" providerId="AD" clId="Web-{50EF40DF-D384-56D2-030A-C4BC39CEE595}" dt="2021-10-03T12:37:06.263" v="1168"/>
          <ac:spMkLst>
            <pc:docMk/>
            <pc:sldMk cId="4289065895" sldId="286"/>
            <ac:spMk id="79" creationId="{F8260ED5-17F7-4158-B241-D51DD4CF1B7E}"/>
          </ac:spMkLst>
        </pc:spChg>
        <pc:picChg chg="mod">
          <ac:chgData name="Caton, Kate" userId="S::kate.caton@taw.org.uk::071873de-697f-4b17-b81f-2e68a10b2901" providerId="AD" clId="Web-{50EF40DF-D384-56D2-030A-C4BC39CEE595}" dt="2021-10-03T12:37:06.263" v="1168"/>
          <ac:picMkLst>
            <pc:docMk/>
            <pc:sldMk cId="4289065895" sldId="286"/>
            <ac:picMk id="2050" creationId="{00000000-0000-0000-0000-000000000000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2:37:54.014" v="1173"/>
        <pc:sldMkLst>
          <pc:docMk/>
          <pc:sldMk cId="3441677326" sldId="287"/>
        </pc:sldMkLst>
        <pc:spChg chg="mod ord">
          <ac:chgData name="Caton, Kate" userId="S::kate.caton@taw.org.uk::071873de-697f-4b17-b81f-2e68a10b2901" providerId="AD" clId="Web-{50EF40DF-D384-56D2-030A-C4BC39CEE595}" dt="2021-10-03T12:37:54.014" v="1173"/>
          <ac:spMkLst>
            <pc:docMk/>
            <pc:sldMk cId="3441677326" sldId="287"/>
            <ac:spMk id="2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37:54.014" v="1173"/>
          <ac:spMkLst>
            <pc:docMk/>
            <pc:sldMk cId="3441677326" sldId="287"/>
            <ac:spMk id="75" creationId="{42285737-90EE-47DC-AC80-8AE156B11969}"/>
          </ac:spMkLst>
        </pc:spChg>
        <pc:grpChg chg="add">
          <ac:chgData name="Caton, Kate" userId="S::kate.caton@taw.org.uk::071873de-697f-4b17-b81f-2e68a10b2901" providerId="AD" clId="Web-{50EF40DF-D384-56D2-030A-C4BC39CEE595}" dt="2021-10-03T12:37:54.014" v="1173"/>
          <ac:grpSpMkLst>
            <pc:docMk/>
            <pc:sldMk cId="3441677326" sldId="287"/>
            <ac:grpSpMk id="77" creationId="{B57BDC17-F1B3-455F-BBF1-680AA1F25C06}"/>
          </ac:grpSpMkLst>
        </pc:grpChg>
        <pc:picChg chg="mod ord">
          <ac:chgData name="Caton, Kate" userId="S::kate.caton@taw.org.uk::071873de-697f-4b17-b81f-2e68a10b2901" providerId="AD" clId="Web-{50EF40DF-D384-56D2-030A-C4BC39CEE595}" dt="2021-10-03T12:37:54.014" v="1173"/>
          <ac:picMkLst>
            <pc:docMk/>
            <pc:sldMk cId="3441677326" sldId="287"/>
            <ac:picMk id="3" creationId="{00000000-0000-0000-0000-000000000000}"/>
          </ac:picMkLst>
        </pc:picChg>
        <pc:picChg chg="mod ord">
          <ac:chgData name="Caton, Kate" userId="S::kate.caton@taw.org.uk::071873de-697f-4b17-b81f-2e68a10b2901" providerId="AD" clId="Web-{50EF40DF-D384-56D2-030A-C4BC39CEE595}" dt="2021-10-03T12:37:54.014" v="1173"/>
          <ac:picMkLst>
            <pc:docMk/>
            <pc:sldMk cId="3441677326" sldId="287"/>
            <ac:picMk id="4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7:54.014" v="1173"/>
          <ac:picMkLst>
            <pc:docMk/>
            <pc:sldMk cId="3441677326" sldId="287"/>
            <ac:picMk id="3076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7:54.014" v="1173"/>
          <ac:picMkLst>
            <pc:docMk/>
            <pc:sldMk cId="3441677326" sldId="287"/>
            <ac:picMk id="3077" creationId="{00000000-0000-0000-0000-000000000000}"/>
          </ac:picMkLst>
        </pc:picChg>
        <pc:picChg chg="mod ord">
          <ac:chgData name="Caton, Kate" userId="S::kate.caton@taw.org.uk::071873de-697f-4b17-b81f-2e68a10b2901" providerId="AD" clId="Web-{50EF40DF-D384-56D2-030A-C4BC39CEE595}" dt="2021-10-03T12:37:54.014" v="1173"/>
          <ac:picMkLst>
            <pc:docMk/>
            <pc:sldMk cId="3441677326" sldId="287"/>
            <ac:picMk id="3085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7:54.014" v="1173"/>
          <ac:picMkLst>
            <pc:docMk/>
            <pc:sldMk cId="3441677326" sldId="287"/>
            <ac:picMk id="3086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7:54.014" v="1173"/>
          <ac:picMkLst>
            <pc:docMk/>
            <pc:sldMk cId="3441677326" sldId="287"/>
            <ac:picMk id="4098" creationId="{00000000-0000-0000-0000-000000000000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2:38:03.811" v="1174"/>
        <pc:sldMkLst>
          <pc:docMk/>
          <pc:sldMk cId="2381020877" sldId="288"/>
        </pc:sldMkLst>
        <pc:spChg chg="add">
          <ac:chgData name="Caton, Kate" userId="S::kate.caton@taw.org.uk::071873de-697f-4b17-b81f-2e68a10b2901" providerId="AD" clId="Web-{50EF40DF-D384-56D2-030A-C4BC39CEE595}" dt="2021-10-03T12:38:03.811" v="1174"/>
          <ac:spMkLst>
            <pc:docMk/>
            <pc:sldMk cId="2381020877" sldId="288"/>
            <ac:spMk id="75" creationId="{AB8C311F-7253-4AED-9701-7FC0708C41C7}"/>
          </ac:spMkLst>
        </pc:spChg>
        <pc:spChg chg="add">
          <ac:chgData name="Caton, Kate" userId="S::kate.caton@taw.org.uk::071873de-697f-4b17-b81f-2e68a10b2901" providerId="AD" clId="Web-{50EF40DF-D384-56D2-030A-C4BC39CEE595}" dt="2021-10-03T12:38:03.811" v="1174"/>
          <ac:spMkLst>
            <pc:docMk/>
            <pc:sldMk cId="2381020877" sldId="288"/>
            <ac:spMk id="77" creationId="{E2384209-CB15-4CDF-9D31-C44FD9A3F20D}"/>
          </ac:spMkLst>
        </pc:spChg>
        <pc:spChg chg="add">
          <ac:chgData name="Caton, Kate" userId="S::kate.caton@taw.org.uk::071873de-697f-4b17-b81f-2e68a10b2901" providerId="AD" clId="Web-{50EF40DF-D384-56D2-030A-C4BC39CEE595}" dt="2021-10-03T12:38:03.811" v="1174"/>
          <ac:spMkLst>
            <pc:docMk/>
            <pc:sldMk cId="2381020877" sldId="288"/>
            <ac:spMk id="79" creationId="{2633B3B5-CC90-43F0-8714-D31D1F3F0209}"/>
          </ac:spMkLst>
        </pc:spChg>
        <pc:spChg chg="add">
          <ac:chgData name="Caton, Kate" userId="S::kate.caton@taw.org.uk::071873de-697f-4b17-b81f-2e68a10b2901" providerId="AD" clId="Web-{50EF40DF-D384-56D2-030A-C4BC39CEE595}" dt="2021-10-03T12:38:03.811" v="1174"/>
          <ac:spMkLst>
            <pc:docMk/>
            <pc:sldMk cId="2381020877" sldId="288"/>
            <ac:spMk id="81" creationId="{A8D57A06-A426-446D-B02C-A2DC6B62E45E}"/>
          </ac:spMkLst>
        </pc:spChg>
        <pc:picChg chg="mod">
          <ac:chgData name="Caton, Kate" userId="S::kate.caton@taw.org.uk::071873de-697f-4b17-b81f-2e68a10b2901" providerId="AD" clId="Web-{50EF40DF-D384-56D2-030A-C4BC39CEE595}" dt="2021-10-03T12:38:03.811" v="1174"/>
          <ac:picMkLst>
            <pc:docMk/>
            <pc:sldMk cId="2381020877" sldId="288"/>
            <ac:picMk id="2" creationId="{00000000-0000-0000-0000-000000000000}"/>
          </ac:picMkLst>
        </pc:picChg>
        <pc:picChg chg="mod ord">
          <ac:chgData name="Caton, Kate" userId="S::kate.caton@taw.org.uk::071873de-697f-4b17-b81f-2e68a10b2901" providerId="AD" clId="Web-{50EF40DF-D384-56D2-030A-C4BC39CEE595}" dt="2021-10-03T12:38:03.811" v="1174"/>
          <ac:picMkLst>
            <pc:docMk/>
            <pc:sldMk cId="2381020877" sldId="288"/>
            <ac:picMk id="3" creationId="{00000000-0000-0000-0000-000000000000}"/>
          </ac:picMkLst>
        </pc:picChg>
        <pc:picChg chg="mod ord">
          <ac:chgData name="Caton, Kate" userId="S::kate.caton@taw.org.uk::071873de-697f-4b17-b81f-2e68a10b2901" providerId="AD" clId="Web-{50EF40DF-D384-56D2-030A-C4BC39CEE595}" dt="2021-10-03T12:38:03.811" v="1174"/>
          <ac:picMkLst>
            <pc:docMk/>
            <pc:sldMk cId="2381020877" sldId="288"/>
            <ac:picMk id="4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8:03.811" v="1174"/>
          <ac:picMkLst>
            <pc:docMk/>
            <pc:sldMk cId="2381020877" sldId="288"/>
            <ac:picMk id="4098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8:03.811" v="1174"/>
          <ac:picMkLst>
            <pc:docMk/>
            <pc:sldMk cId="2381020877" sldId="288"/>
            <ac:picMk id="4099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8:03.811" v="1174"/>
          <ac:picMkLst>
            <pc:docMk/>
            <pc:sldMk cId="2381020877" sldId="288"/>
            <ac:picMk id="4100" creationId="{00000000-0000-0000-0000-000000000000}"/>
          </ac:picMkLst>
        </pc:picChg>
        <pc:picChg chg="mod ord">
          <ac:chgData name="Caton, Kate" userId="S::kate.caton@taw.org.uk::071873de-697f-4b17-b81f-2e68a10b2901" providerId="AD" clId="Web-{50EF40DF-D384-56D2-030A-C4BC39CEE595}" dt="2021-10-03T12:38:03.811" v="1174"/>
          <ac:picMkLst>
            <pc:docMk/>
            <pc:sldMk cId="2381020877" sldId="288"/>
            <ac:picMk id="4101" creationId="{00000000-0000-0000-0000-000000000000}"/>
          </ac:picMkLst>
        </pc:picChg>
        <pc:picChg chg="mod">
          <ac:chgData name="Caton, Kate" userId="S::kate.caton@taw.org.uk::071873de-697f-4b17-b81f-2e68a10b2901" providerId="AD" clId="Web-{50EF40DF-D384-56D2-030A-C4BC39CEE595}" dt="2021-10-03T12:38:03.811" v="1174"/>
          <ac:picMkLst>
            <pc:docMk/>
            <pc:sldMk cId="2381020877" sldId="288"/>
            <ac:picMk id="4102" creationId="{00000000-0000-0000-0000-000000000000}"/>
          </ac:picMkLst>
        </pc:picChg>
      </pc:sldChg>
      <pc:sldChg chg="addSp delSp modSp mod setBg">
        <pc:chgData name="Caton, Kate" userId="S::kate.caton@taw.org.uk::071873de-697f-4b17-b81f-2e68a10b2901" providerId="AD" clId="Web-{50EF40DF-D384-56D2-030A-C4BC39CEE595}" dt="2021-10-03T12:12:38.098" v="747" actId="20577"/>
        <pc:sldMkLst>
          <pc:docMk/>
          <pc:sldMk cId="680509893" sldId="290"/>
        </pc:sldMkLst>
        <pc:spChg chg="mod">
          <ac:chgData name="Caton, Kate" userId="S::kate.caton@taw.org.uk::071873de-697f-4b17-b81f-2e68a10b2901" providerId="AD" clId="Web-{50EF40DF-D384-56D2-030A-C4BC39CEE595}" dt="2021-10-03T12:12:38.098" v="747" actId="20577"/>
          <ac:spMkLst>
            <pc:docMk/>
            <pc:sldMk cId="680509893" sldId="290"/>
            <ac:spMk id="2" creationId="{00000000-0000-0000-0000-000000000000}"/>
          </ac:spMkLst>
        </pc:spChg>
        <pc:spChg chg="del">
          <ac:chgData name="Caton, Kate" userId="S::kate.caton@taw.org.uk::071873de-697f-4b17-b81f-2e68a10b2901" providerId="AD" clId="Web-{50EF40DF-D384-56D2-030A-C4BC39CEE595}" dt="2021-10-03T11:35:33.622" v="487"/>
          <ac:spMkLst>
            <pc:docMk/>
            <pc:sldMk cId="680509893" sldId="290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1:35:33.622" v="487"/>
          <ac:spMkLst>
            <pc:docMk/>
            <pc:sldMk cId="680509893" sldId="290"/>
            <ac:spMk id="9" creationId="{B819A166-7571-4003-A6B8-B62034C3ED30}"/>
          </ac:spMkLst>
        </pc:spChg>
        <pc:graphicFrameChg chg="add">
          <ac:chgData name="Caton, Kate" userId="S::kate.caton@taw.org.uk::071873de-697f-4b17-b81f-2e68a10b2901" providerId="AD" clId="Web-{50EF40DF-D384-56D2-030A-C4BC39CEE595}" dt="2021-10-03T11:35:33.622" v="487"/>
          <ac:graphicFrameMkLst>
            <pc:docMk/>
            <pc:sldMk cId="680509893" sldId="290"/>
            <ac:graphicFrameMk id="5" creationId="{8AEF705C-06BF-4E56-8258-930FB96A5E85}"/>
          </ac:graphicFrameMkLst>
        </pc:graphicFrameChg>
      </pc:sldChg>
      <pc:sldChg chg="addSp modSp mod setBg">
        <pc:chgData name="Caton, Kate" userId="S::kate.caton@taw.org.uk::071873de-697f-4b17-b81f-2e68a10b2901" providerId="AD" clId="Web-{50EF40DF-D384-56D2-030A-C4BC39CEE595}" dt="2021-10-03T11:35:57.638" v="488"/>
        <pc:sldMkLst>
          <pc:docMk/>
          <pc:sldMk cId="1248932484" sldId="291"/>
        </pc:sldMkLst>
        <pc:spChg chg="mod">
          <ac:chgData name="Caton, Kate" userId="S::kate.caton@taw.org.uk::071873de-697f-4b17-b81f-2e68a10b2901" providerId="AD" clId="Web-{50EF40DF-D384-56D2-030A-C4BC39CEE595}" dt="2021-10-03T11:35:57.638" v="488"/>
          <ac:spMkLst>
            <pc:docMk/>
            <pc:sldMk cId="1248932484" sldId="291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1:35:57.638" v="488"/>
          <ac:spMkLst>
            <pc:docMk/>
            <pc:sldMk cId="1248932484" sldId="291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1:35:57.638" v="488"/>
          <ac:spMkLst>
            <pc:docMk/>
            <pc:sldMk cId="1248932484" sldId="291"/>
            <ac:spMk id="9" creationId="{BECACB72-3535-4C1F-B618-F4CBD214F4FF}"/>
          </ac:spMkLst>
        </pc:spChg>
        <pc:picChg chg="mod">
          <ac:chgData name="Caton, Kate" userId="S::kate.caton@taw.org.uk::071873de-697f-4b17-b81f-2e68a10b2901" providerId="AD" clId="Web-{50EF40DF-D384-56D2-030A-C4BC39CEE595}" dt="2021-10-03T11:35:57.638" v="488"/>
          <ac:picMkLst>
            <pc:docMk/>
            <pc:sldMk cId="1248932484" sldId="291"/>
            <ac:picMk id="4" creationId="{00000000-0000-0000-0000-000000000000}"/>
          </ac:picMkLst>
        </pc:picChg>
      </pc:sldChg>
      <pc:sldChg chg="addSp delSp modSp ord">
        <pc:chgData name="Caton, Kate" userId="S::kate.caton@taw.org.uk::071873de-697f-4b17-b81f-2e68a10b2901" providerId="AD" clId="Web-{50EF40DF-D384-56D2-030A-C4BC39CEE595}" dt="2021-10-03T12:39:47.626" v="1183"/>
        <pc:sldMkLst>
          <pc:docMk/>
          <pc:sldMk cId="584433221" sldId="292"/>
        </pc:sldMkLst>
        <pc:spChg chg="mod">
          <ac:chgData name="Caton, Kate" userId="S::kate.caton@taw.org.uk::071873de-697f-4b17-b81f-2e68a10b2901" providerId="AD" clId="Web-{50EF40DF-D384-56D2-030A-C4BC39CEE595}" dt="2021-10-03T11:27:01.300" v="276" actId="20577"/>
          <ac:spMkLst>
            <pc:docMk/>
            <pc:sldMk cId="584433221" sldId="292"/>
            <ac:spMk id="2" creationId="{00000000-0000-0000-0000-000000000000}"/>
          </ac:spMkLst>
        </pc:spChg>
        <pc:picChg chg="add del mod">
          <ac:chgData name="Caton, Kate" userId="S::kate.caton@taw.org.uk::071873de-697f-4b17-b81f-2e68a10b2901" providerId="AD" clId="Web-{50EF40DF-D384-56D2-030A-C4BC39CEE595}" dt="2021-10-03T12:39:47.626" v="1183"/>
          <ac:picMkLst>
            <pc:docMk/>
            <pc:sldMk cId="584433221" sldId="292"/>
            <ac:picMk id="3" creationId="{6EF0F019-DEA8-4C8E-B7AA-E015DD0E0BC3}"/>
          </ac:picMkLst>
        </pc:picChg>
        <pc:picChg chg="add mod">
          <ac:chgData name="Caton, Kate" userId="S::kate.caton@taw.org.uk::071873de-697f-4b17-b81f-2e68a10b2901" providerId="AD" clId="Web-{50EF40DF-D384-56D2-030A-C4BC39CEE595}" dt="2021-10-03T12:39:28.797" v="1180" actId="1076"/>
          <ac:picMkLst>
            <pc:docMk/>
            <pc:sldMk cId="584433221" sldId="292"/>
            <ac:picMk id="4" creationId="{CA90FD12-AFF0-4285-81DE-6A1E0B4240CD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2:09:21.110" v="724"/>
        <pc:sldMkLst>
          <pc:docMk/>
          <pc:sldMk cId="541200339" sldId="294"/>
        </pc:sldMkLst>
        <pc:spChg chg="mod">
          <ac:chgData name="Caton, Kate" userId="S::kate.caton@taw.org.uk::071873de-697f-4b17-b81f-2e68a10b2901" providerId="AD" clId="Web-{50EF40DF-D384-56D2-030A-C4BC39CEE595}" dt="2021-10-03T12:09:21.110" v="724"/>
          <ac:spMkLst>
            <pc:docMk/>
            <pc:sldMk cId="541200339" sldId="294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2:09:21.110" v="724"/>
          <ac:spMkLst>
            <pc:docMk/>
            <pc:sldMk cId="541200339" sldId="294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09:21.110" v="724"/>
          <ac:spMkLst>
            <pc:docMk/>
            <pc:sldMk cId="541200339" sldId="294"/>
            <ac:spMk id="9" creationId="{A8384FB5-9ADC-4DDC-881B-597D56F5B15D}"/>
          </ac:spMkLst>
        </pc:spChg>
        <pc:spChg chg="add">
          <ac:chgData name="Caton, Kate" userId="S::kate.caton@taw.org.uk::071873de-697f-4b17-b81f-2e68a10b2901" providerId="AD" clId="Web-{50EF40DF-D384-56D2-030A-C4BC39CEE595}" dt="2021-10-03T12:09:21.110" v="724"/>
          <ac:spMkLst>
            <pc:docMk/>
            <pc:sldMk cId="541200339" sldId="294"/>
            <ac:spMk id="11" creationId="{91E5A9A7-95C6-4F4F-B00E-C82E07FE62EF}"/>
          </ac:spMkLst>
        </pc:spChg>
        <pc:spChg chg="add">
          <ac:chgData name="Caton, Kate" userId="S::kate.caton@taw.org.uk::071873de-697f-4b17-b81f-2e68a10b2901" providerId="AD" clId="Web-{50EF40DF-D384-56D2-030A-C4BC39CEE595}" dt="2021-10-03T12:09:21.110" v="724"/>
          <ac:spMkLst>
            <pc:docMk/>
            <pc:sldMk cId="541200339" sldId="294"/>
            <ac:spMk id="13" creationId="{D07DD2DE-F619-49DD-B5E7-03A290FF4ED1}"/>
          </ac:spMkLst>
        </pc:spChg>
        <pc:spChg chg="add">
          <ac:chgData name="Caton, Kate" userId="S::kate.caton@taw.org.uk::071873de-697f-4b17-b81f-2e68a10b2901" providerId="AD" clId="Web-{50EF40DF-D384-56D2-030A-C4BC39CEE595}" dt="2021-10-03T12:09:21.110" v="724"/>
          <ac:spMkLst>
            <pc:docMk/>
            <pc:sldMk cId="541200339" sldId="294"/>
            <ac:spMk id="15" creationId="{85149191-5F60-4A28-AAFF-039F96B0F3EC}"/>
          </ac:spMkLst>
        </pc:spChg>
        <pc:spChg chg="add">
          <ac:chgData name="Caton, Kate" userId="S::kate.caton@taw.org.uk::071873de-697f-4b17-b81f-2e68a10b2901" providerId="AD" clId="Web-{50EF40DF-D384-56D2-030A-C4BC39CEE595}" dt="2021-10-03T12:09:21.110" v="724"/>
          <ac:spMkLst>
            <pc:docMk/>
            <pc:sldMk cId="541200339" sldId="294"/>
            <ac:spMk id="17" creationId="{F8260ED5-17F7-4158-B241-D51DD4CF1B7E}"/>
          </ac:spMkLst>
        </pc:spChg>
        <pc:picChg chg="mod">
          <ac:chgData name="Caton, Kate" userId="S::kate.caton@taw.org.uk::071873de-697f-4b17-b81f-2e68a10b2901" providerId="AD" clId="Web-{50EF40DF-D384-56D2-030A-C4BC39CEE595}" dt="2021-10-03T12:09:21.110" v="724"/>
          <ac:picMkLst>
            <pc:docMk/>
            <pc:sldMk cId="541200339" sldId="294"/>
            <ac:picMk id="4" creationId="{00000000-0000-0000-0000-000000000000}"/>
          </ac:picMkLst>
        </pc:picChg>
      </pc:sldChg>
      <pc:sldChg chg="addSp modSp mod setBg">
        <pc:chgData name="Caton, Kate" userId="S::kate.caton@taw.org.uk::071873de-697f-4b17-b81f-2e68a10b2901" providerId="AD" clId="Web-{50EF40DF-D384-56D2-030A-C4BC39CEE595}" dt="2021-10-03T12:38:10.623" v="1175"/>
        <pc:sldMkLst>
          <pc:docMk/>
          <pc:sldMk cId="4192518940" sldId="295"/>
        </pc:sldMkLst>
        <pc:spChg chg="mod">
          <ac:chgData name="Caton, Kate" userId="S::kate.caton@taw.org.uk::071873de-697f-4b17-b81f-2e68a10b2901" providerId="AD" clId="Web-{50EF40DF-D384-56D2-030A-C4BC39CEE595}" dt="2021-10-03T12:38:10.623" v="1175"/>
          <ac:spMkLst>
            <pc:docMk/>
            <pc:sldMk cId="4192518940" sldId="295"/>
            <ac:spMk id="2" creationId="{00000000-0000-0000-0000-000000000000}"/>
          </ac:spMkLst>
        </pc:spChg>
        <pc:spChg chg="mod">
          <ac:chgData name="Caton, Kate" userId="S::kate.caton@taw.org.uk::071873de-697f-4b17-b81f-2e68a10b2901" providerId="AD" clId="Web-{50EF40DF-D384-56D2-030A-C4BC39CEE595}" dt="2021-10-03T12:38:10.623" v="1175"/>
          <ac:spMkLst>
            <pc:docMk/>
            <pc:sldMk cId="4192518940" sldId="295"/>
            <ac:spMk id="3" creationId="{00000000-0000-0000-0000-000000000000}"/>
          </ac:spMkLst>
        </pc:spChg>
        <pc:spChg chg="add">
          <ac:chgData name="Caton, Kate" userId="S::kate.caton@taw.org.uk::071873de-697f-4b17-b81f-2e68a10b2901" providerId="AD" clId="Web-{50EF40DF-D384-56D2-030A-C4BC39CEE595}" dt="2021-10-03T12:38:10.623" v="1175"/>
          <ac:spMkLst>
            <pc:docMk/>
            <pc:sldMk cId="4192518940" sldId="295"/>
            <ac:spMk id="9" creationId="{A8384FB5-9ADC-4DDC-881B-597D56F5B15D}"/>
          </ac:spMkLst>
        </pc:spChg>
        <pc:spChg chg="add">
          <ac:chgData name="Caton, Kate" userId="S::kate.caton@taw.org.uk::071873de-697f-4b17-b81f-2e68a10b2901" providerId="AD" clId="Web-{50EF40DF-D384-56D2-030A-C4BC39CEE595}" dt="2021-10-03T12:38:10.623" v="1175"/>
          <ac:spMkLst>
            <pc:docMk/>
            <pc:sldMk cId="4192518940" sldId="295"/>
            <ac:spMk id="11" creationId="{91E5A9A7-95C6-4F4F-B00E-C82E07FE62EF}"/>
          </ac:spMkLst>
        </pc:spChg>
        <pc:spChg chg="add">
          <ac:chgData name="Caton, Kate" userId="S::kate.caton@taw.org.uk::071873de-697f-4b17-b81f-2e68a10b2901" providerId="AD" clId="Web-{50EF40DF-D384-56D2-030A-C4BC39CEE595}" dt="2021-10-03T12:38:10.623" v="1175"/>
          <ac:spMkLst>
            <pc:docMk/>
            <pc:sldMk cId="4192518940" sldId="295"/>
            <ac:spMk id="13" creationId="{D07DD2DE-F619-49DD-B5E7-03A290FF4ED1}"/>
          </ac:spMkLst>
        </pc:spChg>
        <pc:spChg chg="add">
          <ac:chgData name="Caton, Kate" userId="S::kate.caton@taw.org.uk::071873de-697f-4b17-b81f-2e68a10b2901" providerId="AD" clId="Web-{50EF40DF-D384-56D2-030A-C4BC39CEE595}" dt="2021-10-03T12:38:10.623" v="1175"/>
          <ac:spMkLst>
            <pc:docMk/>
            <pc:sldMk cId="4192518940" sldId="295"/>
            <ac:spMk id="15" creationId="{85149191-5F60-4A28-AAFF-039F96B0F3EC}"/>
          </ac:spMkLst>
        </pc:spChg>
        <pc:spChg chg="add">
          <ac:chgData name="Caton, Kate" userId="S::kate.caton@taw.org.uk::071873de-697f-4b17-b81f-2e68a10b2901" providerId="AD" clId="Web-{50EF40DF-D384-56D2-030A-C4BC39CEE595}" dt="2021-10-03T12:38:10.623" v="1175"/>
          <ac:spMkLst>
            <pc:docMk/>
            <pc:sldMk cId="4192518940" sldId="295"/>
            <ac:spMk id="17" creationId="{F8260ED5-17F7-4158-B241-D51DD4CF1B7E}"/>
          </ac:spMkLst>
        </pc:spChg>
        <pc:picChg chg="mod">
          <ac:chgData name="Caton, Kate" userId="S::kate.caton@taw.org.uk::071873de-697f-4b17-b81f-2e68a10b2901" providerId="AD" clId="Web-{50EF40DF-D384-56D2-030A-C4BC39CEE595}" dt="2021-10-03T12:38:10.623" v="1175"/>
          <ac:picMkLst>
            <pc:docMk/>
            <pc:sldMk cId="4192518940" sldId="295"/>
            <ac:picMk id="4" creationId="{00000000-0000-0000-0000-000000000000}"/>
          </ac:picMkLst>
        </pc:picChg>
      </pc:sldChg>
      <pc:sldChg chg="addSp delSp modSp mod setBg">
        <pc:chgData name="Caton, Kate" userId="S::kate.caton@taw.org.uk::071873de-697f-4b17-b81f-2e68a10b2901" providerId="AD" clId="Web-{50EF40DF-D384-56D2-030A-C4BC39CEE595}" dt="2021-10-03T12:22:46.784" v="761" actId="20577"/>
        <pc:sldMkLst>
          <pc:docMk/>
          <pc:sldMk cId="2703773525" sldId="296"/>
        </pc:sldMkLst>
        <pc:spChg chg="mod">
          <ac:chgData name="Caton, Kate" userId="S::kate.caton@taw.org.uk::071873de-697f-4b17-b81f-2e68a10b2901" providerId="AD" clId="Web-{50EF40DF-D384-56D2-030A-C4BC39CEE595}" dt="2021-10-03T12:08:28.546" v="719"/>
          <ac:spMkLst>
            <pc:docMk/>
            <pc:sldMk cId="2703773525" sldId="296"/>
            <ac:spMk id="2" creationId="{00000000-0000-0000-0000-000000000000}"/>
          </ac:spMkLst>
        </pc:spChg>
        <pc:spChg chg="add del mod">
          <ac:chgData name="Caton, Kate" userId="S::kate.caton@taw.org.uk::071873de-697f-4b17-b81f-2e68a10b2901" providerId="AD" clId="Web-{50EF40DF-D384-56D2-030A-C4BC39CEE595}" dt="2021-10-03T12:08:28.546" v="719"/>
          <ac:spMkLst>
            <pc:docMk/>
            <pc:sldMk cId="2703773525" sldId="296"/>
            <ac:spMk id="3" creationId="{B03BEA9D-DE52-44AF-B2C0-F5696126F6DF}"/>
          </ac:spMkLst>
        </pc:spChg>
        <pc:spChg chg="add mod">
          <ac:chgData name="Caton, Kate" userId="S::kate.caton@taw.org.uk::071873de-697f-4b17-b81f-2e68a10b2901" providerId="AD" clId="Web-{50EF40DF-D384-56D2-030A-C4BC39CEE595}" dt="2021-10-03T11:37:54.377" v="554" actId="20577"/>
          <ac:spMkLst>
            <pc:docMk/>
            <pc:sldMk cId="2703773525" sldId="296"/>
            <ac:spMk id="4" creationId="{CE4222DC-A097-4C93-8B73-4C6349A3086D}"/>
          </ac:spMkLst>
        </pc:spChg>
        <pc:spChg chg="add">
          <ac:chgData name="Caton, Kate" userId="S::kate.caton@taw.org.uk::071873de-697f-4b17-b81f-2e68a10b2901" providerId="AD" clId="Web-{50EF40DF-D384-56D2-030A-C4BC39CEE595}" dt="2021-10-03T12:08:28.546" v="719"/>
          <ac:spMkLst>
            <pc:docMk/>
            <pc:sldMk cId="2703773525" sldId="296"/>
            <ac:spMk id="7" creationId="{C05CBC3C-2E5A-4839-8B9B-2E5A6ADF0F58}"/>
          </ac:spMkLst>
        </pc:spChg>
        <pc:spChg chg="add del">
          <ac:chgData name="Caton, Kate" userId="S::kate.caton@taw.org.uk::071873de-697f-4b17-b81f-2e68a10b2901" providerId="AD" clId="Web-{50EF40DF-D384-56D2-030A-C4BC39CEE595}" dt="2021-10-03T12:08:28.530" v="718"/>
          <ac:spMkLst>
            <pc:docMk/>
            <pc:sldMk cId="2703773525" sldId="296"/>
            <ac:spMk id="10" creationId="{46C2E80F-49A6-4372-B103-219D417A55ED}"/>
          </ac:spMkLst>
        </pc:spChg>
        <pc:spChg chg="add">
          <ac:chgData name="Caton, Kate" userId="S::kate.caton@taw.org.uk::071873de-697f-4b17-b81f-2e68a10b2901" providerId="AD" clId="Web-{50EF40DF-D384-56D2-030A-C4BC39CEE595}" dt="2021-10-03T12:08:28.546" v="719"/>
          <ac:spMkLst>
            <pc:docMk/>
            <pc:sldMk cId="2703773525" sldId="296"/>
            <ac:spMk id="12" creationId="{DB5B423A-57CC-4C58-AA26-8E2E862B03A0}"/>
          </ac:spMkLst>
        </pc:spChg>
        <pc:graphicFrameChg chg="add del">
          <ac:chgData name="Caton, Kate" userId="S::kate.caton@taw.org.uk::071873de-697f-4b17-b81f-2e68a10b2901" providerId="AD" clId="Web-{50EF40DF-D384-56D2-030A-C4BC39CEE595}" dt="2021-10-03T12:08:28.530" v="718"/>
          <ac:graphicFrameMkLst>
            <pc:docMk/>
            <pc:sldMk cId="2703773525" sldId="296"/>
            <ac:graphicFrameMk id="6" creationId="{2ACE8410-0DE1-4164-9943-71F85AE44F37}"/>
          </ac:graphicFrameMkLst>
        </pc:graphicFrameChg>
        <pc:graphicFrameChg chg="add modGraphic">
          <ac:chgData name="Caton, Kate" userId="S::kate.caton@taw.org.uk::071873de-697f-4b17-b81f-2e68a10b2901" providerId="AD" clId="Web-{50EF40DF-D384-56D2-030A-C4BC39CEE595}" dt="2021-10-03T12:22:46.784" v="761" actId="20577"/>
          <ac:graphicFrameMkLst>
            <pc:docMk/>
            <pc:sldMk cId="2703773525" sldId="296"/>
            <ac:graphicFrameMk id="8" creationId="{865C3F90-5A26-4283-9D1E-4422913F3AF2}"/>
          </ac:graphicFrameMkLst>
        </pc:graphicFrameChg>
      </pc:sldChg>
      <pc:sldChg chg="addSp delSp modSp new mod ord setBg">
        <pc:chgData name="Caton, Kate" userId="S::kate.caton@taw.org.uk::071873de-697f-4b17-b81f-2e68a10b2901" providerId="AD" clId="Web-{50EF40DF-D384-56D2-030A-C4BC39CEE595}" dt="2021-10-03T11:33:28.870" v="483"/>
        <pc:sldMkLst>
          <pc:docMk/>
          <pc:sldMk cId="3054912759" sldId="297"/>
        </pc:sldMkLst>
        <pc:spChg chg="mod">
          <ac:chgData name="Caton, Kate" userId="S::kate.caton@taw.org.uk::071873de-697f-4b17-b81f-2e68a10b2901" providerId="AD" clId="Web-{50EF40DF-D384-56D2-030A-C4BC39CEE595}" dt="2021-10-03T11:33:28.870" v="483"/>
          <ac:spMkLst>
            <pc:docMk/>
            <pc:sldMk cId="3054912759" sldId="297"/>
            <ac:spMk id="2" creationId="{8F60FE94-2049-40D8-96AC-F0D43A50ECF0}"/>
          </ac:spMkLst>
        </pc:spChg>
        <pc:spChg chg="del mod">
          <ac:chgData name="Caton, Kate" userId="S::kate.caton@taw.org.uk::071873de-697f-4b17-b81f-2e68a10b2901" providerId="AD" clId="Web-{50EF40DF-D384-56D2-030A-C4BC39CEE595}" dt="2021-10-03T11:33:28.870" v="483"/>
          <ac:spMkLst>
            <pc:docMk/>
            <pc:sldMk cId="3054912759" sldId="297"/>
            <ac:spMk id="3" creationId="{BECE2309-5A1F-48B1-9645-3635E11DF9C2}"/>
          </ac:spMkLst>
        </pc:spChg>
        <pc:spChg chg="add">
          <ac:chgData name="Caton, Kate" userId="S::kate.caton@taw.org.uk::071873de-697f-4b17-b81f-2e68a10b2901" providerId="AD" clId="Web-{50EF40DF-D384-56D2-030A-C4BC39CEE595}" dt="2021-10-03T11:33:28.870" v="483"/>
          <ac:spMkLst>
            <pc:docMk/>
            <pc:sldMk cId="3054912759" sldId="297"/>
            <ac:spMk id="9" creationId="{B819A166-7571-4003-A6B8-B62034C3ED30}"/>
          </ac:spMkLst>
        </pc:spChg>
        <pc:graphicFrameChg chg="add">
          <ac:chgData name="Caton, Kate" userId="S::kate.caton@taw.org.uk::071873de-697f-4b17-b81f-2e68a10b2901" providerId="AD" clId="Web-{50EF40DF-D384-56D2-030A-C4BC39CEE595}" dt="2021-10-03T11:33:28.870" v="483"/>
          <ac:graphicFrameMkLst>
            <pc:docMk/>
            <pc:sldMk cId="3054912759" sldId="297"/>
            <ac:graphicFrameMk id="5" creationId="{1FCF5923-315B-452B-AE07-83F49B3F7585}"/>
          </ac:graphicFrameMkLst>
        </pc:graphicFrameChg>
      </pc:sldChg>
      <pc:sldChg chg="addSp delSp modSp new mod modClrScheme chgLayout modNotes">
        <pc:chgData name="Caton, Kate" userId="S::kate.caton@taw.org.uk::071873de-697f-4b17-b81f-2e68a10b2901" providerId="AD" clId="Web-{50EF40DF-D384-56D2-030A-C4BC39CEE595}" dt="2021-10-03T12:28:26.369" v="1120"/>
        <pc:sldMkLst>
          <pc:docMk/>
          <pc:sldMk cId="4113925358" sldId="298"/>
        </pc:sldMkLst>
        <pc:spChg chg="add mod">
          <ac:chgData name="Caton, Kate" userId="S::kate.caton@taw.org.uk::071873de-697f-4b17-b81f-2e68a10b2901" providerId="AD" clId="Web-{50EF40DF-D384-56D2-030A-C4BC39CEE595}" dt="2021-10-03T12:23:54.801" v="803" actId="14100"/>
          <ac:spMkLst>
            <pc:docMk/>
            <pc:sldMk cId="4113925358" sldId="298"/>
            <ac:spMk id="2" creationId="{6F8ED139-6A9F-4A9F-BB98-0EDB94568D82}"/>
          </ac:spMkLst>
        </pc:spChg>
        <pc:spChg chg="add mod ord">
          <ac:chgData name="Caton, Kate" userId="S::kate.caton@taw.org.uk::071873de-697f-4b17-b81f-2e68a10b2901" providerId="AD" clId="Web-{50EF40DF-D384-56D2-030A-C4BC39CEE595}" dt="2021-10-03T12:24:34.005" v="828" actId="20577"/>
          <ac:spMkLst>
            <pc:docMk/>
            <pc:sldMk cId="4113925358" sldId="298"/>
            <ac:spMk id="3" creationId="{3BA93796-EAF2-4B3B-B8E3-DAB01008B0F8}"/>
          </ac:spMkLst>
        </pc:spChg>
        <pc:spChg chg="add del mod ord">
          <ac:chgData name="Caton, Kate" userId="S::kate.caton@taw.org.uk::071873de-697f-4b17-b81f-2e68a10b2901" providerId="AD" clId="Web-{50EF40DF-D384-56D2-030A-C4BC39CEE595}" dt="2021-10-03T12:28:26.369" v="1120"/>
          <ac:spMkLst>
            <pc:docMk/>
            <pc:sldMk cId="4113925358" sldId="298"/>
            <ac:spMk id="4" creationId="{2EAA41D0-DC93-4C54-B103-A446F01E160F}"/>
          </ac:spMkLst>
        </pc:spChg>
        <pc:graphicFrameChg chg="add del modGraphic">
          <ac:chgData name="Caton, Kate" userId="S::kate.caton@taw.org.uk::071873de-697f-4b17-b81f-2e68a10b2901" providerId="AD" clId="Web-{50EF40DF-D384-56D2-030A-C4BC39CEE595}" dt="2021-10-03T12:27:18.133" v="910"/>
          <ac:graphicFrameMkLst>
            <pc:docMk/>
            <pc:sldMk cId="4113925358" sldId="298"/>
            <ac:graphicFrameMk id="6" creationId="{FE810B49-B833-4F8F-AF08-4165F6031C53}"/>
          </ac:graphicFrameMkLst>
        </pc:graphicFrameChg>
        <pc:graphicFrameChg chg="add">
          <ac:chgData name="Caton, Kate" userId="S::kate.caton@taw.org.uk::071873de-697f-4b17-b81f-2e68a10b2901" providerId="AD" clId="Web-{50EF40DF-D384-56D2-030A-C4BC39CEE595}" dt="2021-10-03T12:28:26.369" v="1120"/>
          <ac:graphicFrameMkLst>
            <pc:docMk/>
            <pc:sldMk cId="4113925358" sldId="298"/>
            <ac:graphicFrameMk id="7" creationId="{E9362E53-5CBA-4E63-940A-7CBBACD311A3}"/>
          </ac:graphicFrameMkLst>
        </pc:graphicFrameChg>
      </pc:sldChg>
      <pc:sldChg chg="addSp modSp new">
        <pc:chgData name="Caton, Kate" userId="S::kate.caton@taw.org.uk::071873de-697f-4b17-b81f-2e68a10b2901" providerId="AD" clId="Web-{50EF40DF-D384-56D2-030A-C4BC39CEE595}" dt="2021-10-03T12:39:55.048" v="1184"/>
        <pc:sldMkLst>
          <pc:docMk/>
          <pc:sldMk cId="391561779" sldId="299"/>
        </pc:sldMkLst>
        <pc:picChg chg="add mod">
          <ac:chgData name="Caton, Kate" userId="S::kate.caton@taw.org.uk::071873de-697f-4b17-b81f-2e68a10b2901" providerId="AD" clId="Web-{50EF40DF-D384-56D2-030A-C4BC39CEE595}" dt="2021-10-03T12:39:55.048" v="1184"/>
          <ac:picMkLst>
            <pc:docMk/>
            <pc:sldMk cId="391561779" sldId="299"/>
            <ac:picMk id="2" creationId="{6EC00BDB-8683-41DB-9CE2-D3F1407BF715}"/>
          </ac:picMkLst>
        </pc:picChg>
      </pc:sldChg>
    </pc:docChg>
  </pc:docChgLst>
  <pc:docChgLst>
    <pc:chgData name="Caton, Kate" userId="S::kate.caton@taw.org.uk::071873de-697f-4b17-b81f-2e68a10b2901" providerId="AD" clId="Web-{5D50F8A4-F27A-4846-83CB-C2A1A6C6F297}"/>
    <pc:docChg chg="delSld modSection">
      <pc:chgData name="Caton, Kate" userId="S::kate.caton@taw.org.uk::071873de-697f-4b17-b81f-2e68a10b2901" providerId="AD" clId="Web-{5D50F8A4-F27A-4846-83CB-C2A1A6C6F297}" dt="2021-10-05T15:35:25.809" v="5"/>
      <pc:docMkLst>
        <pc:docMk/>
      </pc:docMkLst>
      <pc:sldChg chg="del">
        <pc:chgData name="Caton, Kate" userId="S::kate.caton@taw.org.uk::071873de-697f-4b17-b81f-2e68a10b2901" providerId="AD" clId="Web-{5D50F8A4-F27A-4846-83CB-C2A1A6C6F297}" dt="2021-10-05T15:35:16.652" v="3"/>
        <pc:sldMkLst>
          <pc:docMk/>
          <pc:sldMk cId="4182863046" sldId="279"/>
        </pc:sldMkLst>
      </pc:sldChg>
      <pc:sldChg chg="del">
        <pc:chgData name="Caton, Kate" userId="S::kate.caton@taw.org.uk::071873de-697f-4b17-b81f-2e68a10b2901" providerId="AD" clId="Web-{5D50F8A4-F27A-4846-83CB-C2A1A6C6F297}" dt="2021-10-05T15:35:21.449" v="4"/>
        <pc:sldMkLst>
          <pc:docMk/>
          <pc:sldMk cId="2079230090" sldId="280"/>
        </pc:sldMkLst>
      </pc:sldChg>
      <pc:sldChg chg="del">
        <pc:chgData name="Caton, Kate" userId="S::kate.caton@taw.org.uk::071873de-697f-4b17-b81f-2e68a10b2901" providerId="AD" clId="Web-{5D50F8A4-F27A-4846-83CB-C2A1A6C6F297}" dt="2021-10-05T15:35:25.809" v="5"/>
        <pc:sldMkLst>
          <pc:docMk/>
          <pc:sldMk cId="2554427980" sldId="281"/>
        </pc:sldMkLst>
      </pc:sldChg>
      <pc:sldChg chg="del">
        <pc:chgData name="Caton, Kate" userId="S::kate.caton@taw.org.uk::071873de-697f-4b17-b81f-2e68a10b2901" providerId="AD" clId="Web-{5D50F8A4-F27A-4846-83CB-C2A1A6C6F297}" dt="2021-10-05T15:34:47.963" v="0"/>
        <pc:sldMkLst>
          <pc:docMk/>
          <pc:sldMk cId="1571674767" sldId="303"/>
        </pc:sldMkLst>
      </pc:sldChg>
      <pc:sldChg chg="del">
        <pc:chgData name="Caton, Kate" userId="S::kate.caton@taw.org.uk::071873de-697f-4b17-b81f-2e68a10b2901" providerId="AD" clId="Web-{5D50F8A4-F27A-4846-83CB-C2A1A6C6F297}" dt="2021-10-05T15:34:59.136" v="2"/>
        <pc:sldMkLst>
          <pc:docMk/>
          <pc:sldMk cId="3179085318" sldId="304"/>
        </pc:sldMkLst>
      </pc:sldChg>
      <pc:sldChg chg="del">
        <pc:chgData name="Caton, Kate" userId="S::kate.caton@taw.org.uk::071873de-697f-4b17-b81f-2e68a10b2901" providerId="AD" clId="Web-{5D50F8A4-F27A-4846-83CB-C2A1A6C6F297}" dt="2021-10-05T15:34:53.385" v="1"/>
        <pc:sldMkLst>
          <pc:docMk/>
          <pc:sldMk cId="3550680307" sldId="305"/>
        </pc:sldMkLst>
      </pc:sldChg>
    </pc:docChg>
  </pc:docChgLst>
  <pc:docChgLst>
    <pc:chgData name="Caton, Kate" userId="071873de-697f-4b17-b81f-2e68a10b2901" providerId="ADAL" clId="{317412FC-3867-487C-9588-18E01748D390}"/>
    <pc:docChg chg="custSel delSld modSld sldOrd modSection">
      <pc:chgData name="Caton, Kate" userId="071873de-697f-4b17-b81f-2e68a10b2901" providerId="ADAL" clId="{317412FC-3867-487C-9588-18E01748D390}" dt="2022-09-22T10:05:48.728" v="1620" actId="20577"/>
      <pc:docMkLst>
        <pc:docMk/>
      </pc:docMkLst>
      <pc:sldChg chg="modSp mod">
        <pc:chgData name="Caton, Kate" userId="071873de-697f-4b17-b81f-2e68a10b2901" providerId="ADAL" clId="{317412FC-3867-487C-9588-18E01748D390}" dt="2022-09-22T09:49:28.898" v="1028" actId="20577"/>
        <pc:sldMkLst>
          <pc:docMk/>
          <pc:sldMk cId="1567447946" sldId="259"/>
        </pc:sldMkLst>
        <pc:spChg chg="mod">
          <ac:chgData name="Caton, Kate" userId="071873de-697f-4b17-b81f-2e68a10b2901" providerId="ADAL" clId="{317412FC-3867-487C-9588-18E01748D390}" dt="2022-09-22T09:49:15.848" v="1007" actId="20577"/>
          <ac:spMkLst>
            <pc:docMk/>
            <pc:sldMk cId="1567447946" sldId="259"/>
            <ac:spMk id="2" creationId="{00000000-0000-0000-0000-000000000000}"/>
          </ac:spMkLst>
        </pc:spChg>
        <pc:spChg chg="mod">
          <ac:chgData name="Caton, Kate" userId="071873de-697f-4b17-b81f-2e68a10b2901" providerId="ADAL" clId="{317412FC-3867-487C-9588-18E01748D390}" dt="2022-09-22T09:49:28.898" v="1028" actId="20577"/>
          <ac:spMkLst>
            <pc:docMk/>
            <pc:sldMk cId="1567447946" sldId="259"/>
            <ac:spMk id="3" creationId="{00000000-0000-0000-0000-000000000000}"/>
          </ac:spMkLst>
        </pc:spChg>
      </pc:sldChg>
      <pc:sldChg chg="modSp mod">
        <pc:chgData name="Caton, Kate" userId="071873de-697f-4b17-b81f-2e68a10b2901" providerId="ADAL" clId="{317412FC-3867-487C-9588-18E01748D390}" dt="2022-09-22T09:51:05.802" v="1134" actId="1076"/>
        <pc:sldMkLst>
          <pc:docMk/>
          <pc:sldMk cId="100484116" sldId="263"/>
        </pc:sldMkLst>
        <pc:spChg chg="mod">
          <ac:chgData name="Caton, Kate" userId="071873de-697f-4b17-b81f-2e68a10b2901" providerId="ADAL" clId="{317412FC-3867-487C-9588-18E01748D390}" dt="2022-09-22T09:51:05.802" v="1134" actId="1076"/>
          <ac:spMkLst>
            <pc:docMk/>
            <pc:sldMk cId="100484116" sldId="263"/>
            <ac:spMk id="2" creationId="{00000000-0000-0000-0000-000000000000}"/>
          </ac:spMkLst>
        </pc:spChg>
      </pc:sldChg>
      <pc:sldChg chg="del">
        <pc:chgData name="Caton, Kate" userId="071873de-697f-4b17-b81f-2e68a10b2901" providerId="ADAL" clId="{317412FC-3867-487C-9588-18E01748D390}" dt="2022-09-22T09:57:23.662" v="1444" actId="47"/>
        <pc:sldMkLst>
          <pc:docMk/>
          <pc:sldMk cId="2209677255" sldId="275"/>
        </pc:sldMkLst>
      </pc:sldChg>
      <pc:sldChg chg="modSp mod">
        <pc:chgData name="Caton, Kate" userId="071873de-697f-4b17-b81f-2e68a10b2901" providerId="ADAL" clId="{317412FC-3867-487C-9588-18E01748D390}" dt="2022-09-22T09:59:12.607" v="1528" actId="20577"/>
        <pc:sldMkLst>
          <pc:docMk/>
          <pc:sldMk cId="2976553611" sldId="282"/>
        </pc:sldMkLst>
        <pc:spChg chg="mod">
          <ac:chgData name="Caton, Kate" userId="071873de-697f-4b17-b81f-2e68a10b2901" providerId="ADAL" clId="{317412FC-3867-487C-9588-18E01748D390}" dt="2022-09-22T09:59:12.607" v="1528" actId="20577"/>
          <ac:spMkLst>
            <pc:docMk/>
            <pc:sldMk cId="2976553611" sldId="282"/>
            <ac:spMk id="2" creationId="{00000000-0000-0000-0000-000000000000}"/>
          </ac:spMkLst>
        </pc:spChg>
      </pc:sldChg>
      <pc:sldChg chg="addSp delSp modSp mod setBg setClrOvrMap">
        <pc:chgData name="Caton, Kate" userId="071873de-697f-4b17-b81f-2e68a10b2901" providerId="ADAL" clId="{317412FC-3867-487C-9588-18E01748D390}" dt="2022-09-22T10:05:48.728" v="1620" actId="20577"/>
        <pc:sldMkLst>
          <pc:docMk/>
          <pc:sldMk cId="584433221" sldId="292"/>
        </pc:sldMkLst>
        <pc:spChg chg="del">
          <ac:chgData name="Caton, Kate" userId="071873de-697f-4b17-b81f-2e68a10b2901" providerId="ADAL" clId="{317412FC-3867-487C-9588-18E01748D390}" dt="2022-09-22T10:05:16.553" v="1590" actId="21"/>
          <ac:spMkLst>
            <pc:docMk/>
            <pc:sldMk cId="584433221" sldId="292"/>
            <ac:spMk id="2" creationId="{00000000-0000-0000-0000-000000000000}"/>
          </ac:spMkLst>
        </pc:spChg>
        <pc:spChg chg="add del mod">
          <ac:chgData name="Caton, Kate" userId="071873de-697f-4b17-b81f-2e68a10b2901" providerId="ADAL" clId="{317412FC-3867-487C-9588-18E01748D390}" dt="2022-09-22T10:04:46.193" v="1586"/>
          <ac:spMkLst>
            <pc:docMk/>
            <pc:sldMk cId="584433221" sldId="292"/>
            <ac:spMk id="3" creationId="{5B23EAF2-DA9F-E171-12B2-606AB498295D}"/>
          </ac:spMkLst>
        </pc:spChg>
        <pc:spChg chg="mod">
          <ac:chgData name="Caton, Kate" userId="071873de-697f-4b17-b81f-2e68a10b2901" providerId="ADAL" clId="{317412FC-3867-487C-9588-18E01748D390}" dt="2022-09-22T10:05:48.728" v="1620" actId="20577"/>
          <ac:spMkLst>
            <pc:docMk/>
            <pc:sldMk cId="584433221" sldId="292"/>
            <ac:spMk id="5" creationId="{D04443A2-0C40-4AA5-9B5A-D0491665DB03}"/>
          </ac:spMkLst>
        </pc:spChg>
        <pc:spChg chg="del">
          <ac:chgData name="Caton, Kate" userId="071873de-697f-4b17-b81f-2e68a10b2901" providerId="ADAL" clId="{317412FC-3867-487C-9588-18E01748D390}" dt="2022-09-22T10:01:52.564" v="1529" actId="26606"/>
          <ac:spMkLst>
            <pc:docMk/>
            <pc:sldMk cId="584433221" sldId="292"/>
            <ac:spMk id="10" creationId="{9B76D444-2756-434F-AE61-96D69830C13E}"/>
          </ac:spMkLst>
        </pc:spChg>
        <pc:spChg chg="del">
          <ac:chgData name="Caton, Kate" userId="071873de-697f-4b17-b81f-2e68a10b2901" providerId="ADAL" clId="{317412FC-3867-487C-9588-18E01748D390}" dt="2022-09-22T10:01:52.564" v="1529" actId="26606"/>
          <ac:spMkLst>
            <pc:docMk/>
            <pc:sldMk cId="584433221" sldId="292"/>
            <ac:spMk id="12" creationId="{29A9EE12-EF77-4DB4-84E4-043DE7235244}"/>
          </ac:spMkLst>
        </pc:spChg>
        <pc:spChg chg="add">
          <ac:chgData name="Caton, Kate" userId="071873de-697f-4b17-b81f-2e68a10b2901" providerId="ADAL" clId="{317412FC-3867-487C-9588-18E01748D390}" dt="2022-09-22T10:01:52.564" v="1529" actId="26606"/>
          <ac:spMkLst>
            <pc:docMk/>
            <pc:sldMk cId="584433221" sldId="292"/>
            <ac:spMk id="17" creationId="{D009D6D5-DAC2-4A8B-A17A-E206B9012D09}"/>
          </ac:spMkLst>
        </pc:spChg>
        <pc:picChg chg="mod ord">
          <ac:chgData name="Caton, Kate" userId="071873de-697f-4b17-b81f-2e68a10b2901" providerId="ADAL" clId="{317412FC-3867-487C-9588-18E01748D390}" dt="2022-09-22T10:01:52.564" v="1529" actId="26606"/>
          <ac:picMkLst>
            <pc:docMk/>
            <pc:sldMk cId="584433221" sldId="292"/>
            <ac:picMk id="4" creationId="{CA90FD12-AFF0-4285-81DE-6A1E0B4240CD}"/>
          </ac:picMkLst>
        </pc:picChg>
      </pc:sldChg>
      <pc:sldChg chg="modSp">
        <pc:chgData name="Caton, Kate" userId="071873de-697f-4b17-b81f-2e68a10b2901" providerId="ADAL" clId="{317412FC-3867-487C-9588-18E01748D390}" dt="2022-09-22T09:57:01.113" v="1443"/>
        <pc:sldMkLst>
          <pc:docMk/>
          <pc:sldMk cId="4113925358" sldId="298"/>
        </pc:sldMkLst>
        <pc:graphicFrameChg chg="mod">
          <ac:chgData name="Caton, Kate" userId="071873de-697f-4b17-b81f-2e68a10b2901" providerId="ADAL" clId="{317412FC-3867-487C-9588-18E01748D390}" dt="2022-09-22T09:57:01.113" v="1443"/>
          <ac:graphicFrameMkLst>
            <pc:docMk/>
            <pc:sldMk cId="4113925358" sldId="298"/>
            <ac:graphicFrameMk id="7" creationId="{E9362E53-5CBA-4E63-940A-7CBBACD311A3}"/>
          </ac:graphicFrameMkLst>
        </pc:graphicFrameChg>
      </pc:sldChg>
      <pc:sldChg chg="modSp mod ord">
        <pc:chgData name="Caton, Kate" userId="071873de-697f-4b17-b81f-2e68a10b2901" providerId="ADAL" clId="{317412FC-3867-487C-9588-18E01748D390}" dt="2022-09-22T09:41:58.966" v="871"/>
        <pc:sldMkLst>
          <pc:docMk/>
          <pc:sldMk cId="2529436618" sldId="300"/>
        </pc:sldMkLst>
        <pc:spChg chg="mod">
          <ac:chgData name="Caton, Kate" userId="071873de-697f-4b17-b81f-2e68a10b2901" providerId="ADAL" clId="{317412FC-3867-487C-9588-18E01748D390}" dt="2022-09-22T09:35:31.808" v="242" actId="20577"/>
          <ac:spMkLst>
            <pc:docMk/>
            <pc:sldMk cId="2529436618" sldId="300"/>
            <ac:spMk id="2" creationId="{167F9015-3700-4624-B6F6-4E1005F937A7}"/>
          </ac:spMkLst>
        </pc:spChg>
        <pc:graphicFrameChg chg="mod">
          <ac:chgData name="Caton, Kate" userId="071873de-697f-4b17-b81f-2e68a10b2901" providerId="ADAL" clId="{317412FC-3867-487C-9588-18E01748D390}" dt="2022-09-22T09:41:58.966" v="871"/>
          <ac:graphicFrameMkLst>
            <pc:docMk/>
            <pc:sldMk cId="2529436618" sldId="300"/>
            <ac:graphicFrameMk id="5" creationId="{C9B11E61-69EF-4BC9-8C9F-A0B697058E6F}"/>
          </ac:graphicFrameMkLst>
        </pc:graphicFrameChg>
      </pc:sldChg>
      <pc:sldChg chg="addSp delSp modSp mod">
        <pc:chgData name="Caton, Kate" userId="071873de-697f-4b17-b81f-2e68a10b2901" providerId="ADAL" clId="{317412FC-3867-487C-9588-18E01748D390}" dt="2022-09-22T09:30:35.561" v="61" actId="26606"/>
        <pc:sldMkLst>
          <pc:docMk/>
          <pc:sldMk cId="926899225" sldId="302"/>
        </pc:sldMkLst>
        <pc:spChg chg="add mod">
          <ac:chgData name="Caton, Kate" userId="071873de-697f-4b17-b81f-2e68a10b2901" providerId="ADAL" clId="{317412FC-3867-487C-9588-18E01748D390}" dt="2022-09-22T09:30:35.561" v="61" actId="26606"/>
          <ac:spMkLst>
            <pc:docMk/>
            <pc:sldMk cId="926899225" sldId="302"/>
            <ac:spMk id="2" creationId="{34AD09E9-F32F-08E7-B82D-9C0A42F05CDF}"/>
          </ac:spMkLst>
        </pc:spChg>
        <pc:spChg chg="del">
          <ac:chgData name="Caton, Kate" userId="071873de-697f-4b17-b81f-2e68a10b2901" providerId="ADAL" clId="{317412FC-3867-487C-9588-18E01748D390}" dt="2022-09-22T09:30:35.561" v="61" actId="26606"/>
          <ac:spMkLst>
            <pc:docMk/>
            <pc:sldMk cId="926899225" sldId="302"/>
            <ac:spMk id="6" creationId="{2B566528-1B12-4246-9431-5C2D7D081168}"/>
          </ac:spMkLst>
        </pc:spChg>
        <pc:spChg chg="del">
          <ac:chgData name="Caton, Kate" userId="071873de-697f-4b17-b81f-2e68a10b2901" providerId="ADAL" clId="{317412FC-3867-487C-9588-18E01748D390}" dt="2022-09-22T09:30:35.561" v="61" actId="26606"/>
          <ac:spMkLst>
            <pc:docMk/>
            <pc:sldMk cId="926899225" sldId="302"/>
            <ac:spMk id="7" creationId="{2E80C965-DB6D-4F81-9E9E-B027384D0BD6}"/>
          </ac:spMkLst>
        </pc:spChg>
        <pc:spChg chg="del">
          <ac:chgData name="Caton, Kate" userId="071873de-697f-4b17-b81f-2e68a10b2901" providerId="ADAL" clId="{317412FC-3867-487C-9588-18E01748D390}" dt="2022-09-22T09:30:35.561" v="61" actId="26606"/>
          <ac:spMkLst>
            <pc:docMk/>
            <pc:sldMk cId="926899225" sldId="302"/>
            <ac:spMk id="8" creationId="{A580F890-B085-4E95-96AA-55AEBEC5CE6E}"/>
          </ac:spMkLst>
        </pc:spChg>
        <pc:spChg chg="del">
          <ac:chgData name="Caton, Kate" userId="071873de-697f-4b17-b81f-2e68a10b2901" providerId="ADAL" clId="{317412FC-3867-487C-9588-18E01748D390}" dt="2022-09-22T09:30:35.561" v="61" actId="26606"/>
          <ac:spMkLst>
            <pc:docMk/>
            <pc:sldMk cId="926899225" sldId="302"/>
            <ac:spMk id="10" creationId="{D3F51FEB-38FB-4F6C-9F7B-2F2AFAB65463}"/>
          </ac:spMkLst>
        </pc:spChg>
        <pc:spChg chg="del">
          <ac:chgData name="Caton, Kate" userId="071873de-697f-4b17-b81f-2e68a10b2901" providerId="ADAL" clId="{317412FC-3867-487C-9588-18E01748D390}" dt="2022-09-22T09:30:35.561" v="61" actId="26606"/>
          <ac:spMkLst>
            <pc:docMk/>
            <pc:sldMk cId="926899225" sldId="302"/>
            <ac:spMk id="12" creationId="{1E547BA6-BAE0-43BB-A7CA-60F69CE252F0}"/>
          </ac:spMkLst>
        </pc:spChg>
        <pc:spChg chg="add">
          <ac:chgData name="Caton, Kate" userId="071873de-697f-4b17-b81f-2e68a10b2901" providerId="ADAL" clId="{317412FC-3867-487C-9588-18E01748D390}" dt="2022-09-22T09:30:35.561" v="61" actId="26606"/>
          <ac:spMkLst>
            <pc:docMk/>
            <pc:sldMk cId="926899225" sldId="302"/>
            <ac:spMk id="19" creationId="{6C4028FD-8BAA-4A19-BFDE-594D991B7552}"/>
          </ac:spMkLst>
        </pc:spChg>
        <pc:graphicFrameChg chg="mod ord modGraphic">
          <ac:chgData name="Caton, Kate" userId="071873de-697f-4b17-b81f-2e68a10b2901" providerId="ADAL" clId="{317412FC-3867-487C-9588-18E01748D390}" dt="2022-09-22T09:30:35.561" v="61" actId="26606"/>
          <ac:graphicFrameMkLst>
            <pc:docMk/>
            <pc:sldMk cId="926899225" sldId="302"/>
            <ac:graphicFrameMk id="14" creationId="{0A88EF76-3A97-4C5A-907E-8B671A85E485}"/>
          </ac:graphicFrameMkLst>
        </pc:graphicFrameChg>
      </pc:sldChg>
      <pc:sldChg chg="modSp del mod">
        <pc:chgData name="Caton, Kate" userId="071873de-697f-4b17-b81f-2e68a10b2901" providerId="ADAL" clId="{317412FC-3867-487C-9588-18E01748D390}" dt="2022-09-22T09:42:20.662" v="872" actId="47"/>
        <pc:sldMkLst>
          <pc:docMk/>
          <pc:sldMk cId="3807577383" sldId="306"/>
        </pc:sldMkLst>
        <pc:graphicFrameChg chg="modGraphic">
          <ac:chgData name="Caton, Kate" userId="071873de-697f-4b17-b81f-2e68a10b2901" providerId="ADAL" clId="{317412FC-3867-487C-9588-18E01748D390}" dt="2022-09-22T09:33:52.527" v="137" actId="2711"/>
          <ac:graphicFrameMkLst>
            <pc:docMk/>
            <pc:sldMk cId="3807577383" sldId="306"/>
            <ac:graphicFrameMk id="4" creationId="{9E0C7ABD-31A9-40FD-969F-4F3D185C5A0D}"/>
          </ac:graphicFrameMkLst>
        </pc:graphicFrameChg>
        <pc:graphicFrameChg chg="modGraphic">
          <ac:chgData name="Caton, Kate" userId="071873de-697f-4b17-b81f-2e68a10b2901" providerId="ADAL" clId="{317412FC-3867-487C-9588-18E01748D390}" dt="2022-09-22T09:34:04.559" v="138" actId="2711"/>
          <ac:graphicFrameMkLst>
            <pc:docMk/>
            <pc:sldMk cId="3807577383" sldId="306"/>
            <ac:graphicFrameMk id="5" creationId="{4494379E-B08C-43F0-A29C-39888F35DFE0}"/>
          </ac:graphicFrameMkLst>
        </pc:graphicFrameChg>
      </pc:sldChg>
      <pc:sldChg chg="modSp del mod">
        <pc:chgData name="Caton, Kate" userId="071873de-697f-4b17-b81f-2e68a10b2901" providerId="ADAL" clId="{317412FC-3867-487C-9588-18E01748D390}" dt="2022-09-22T09:42:24.754" v="873" actId="47"/>
        <pc:sldMkLst>
          <pc:docMk/>
          <pc:sldMk cId="2254746000" sldId="307"/>
        </pc:sldMkLst>
        <pc:spChg chg="mod">
          <ac:chgData name="Caton, Kate" userId="071873de-697f-4b17-b81f-2e68a10b2901" providerId="ADAL" clId="{317412FC-3867-487C-9588-18E01748D390}" dt="2022-09-22T09:33:28.901" v="136" actId="14100"/>
          <ac:spMkLst>
            <pc:docMk/>
            <pc:sldMk cId="2254746000" sldId="307"/>
            <ac:spMk id="3" creationId="{5FB66CF7-0B65-4773-A93F-4D46468AA548}"/>
          </ac:spMkLst>
        </pc:spChg>
      </pc:sldChg>
      <pc:sldChg chg="modSp del mod">
        <pc:chgData name="Caton, Kate" userId="071873de-697f-4b17-b81f-2e68a10b2901" providerId="ADAL" clId="{317412FC-3867-487C-9588-18E01748D390}" dt="2022-09-22T09:42:26.093" v="874" actId="47"/>
        <pc:sldMkLst>
          <pc:docMk/>
          <pc:sldMk cId="2444164364" sldId="308"/>
        </pc:sldMkLst>
        <pc:graphicFrameChg chg="modGraphic">
          <ac:chgData name="Caton, Kate" userId="071873de-697f-4b17-b81f-2e68a10b2901" providerId="ADAL" clId="{317412FC-3867-487C-9588-18E01748D390}" dt="2022-09-22T09:34:33.661" v="142" actId="2711"/>
          <ac:graphicFrameMkLst>
            <pc:docMk/>
            <pc:sldMk cId="2444164364" sldId="308"/>
            <ac:graphicFrameMk id="4" creationId="{9DA67A2E-696C-48AF-8290-6E27DA186747}"/>
          </ac:graphicFrameMkLst>
        </pc:graphicFrameChg>
        <pc:graphicFrameChg chg="modGraphic">
          <ac:chgData name="Caton, Kate" userId="071873de-697f-4b17-b81f-2e68a10b2901" providerId="ADAL" clId="{317412FC-3867-487C-9588-18E01748D390}" dt="2022-09-22T09:34:28.298" v="141" actId="2711"/>
          <ac:graphicFrameMkLst>
            <pc:docMk/>
            <pc:sldMk cId="2444164364" sldId="308"/>
            <ac:graphicFrameMk id="8" creationId="{05A13217-6C2B-440D-A795-3C3218762312}"/>
          </ac:graphicFrameMkLst>
        </pc:graphicFrameChg>
        <pc:graphicFrameChg chg="modGraphic">
          <ac:chgData name="Caton, Kate" userId="071873de-697f-4b17-b81f-2e68a10b2901" providerId="ADAL" clId="{317412FC-3867-487C-9588-18E01748D390}" dt="2022-09-22T09:34:22.716" v="140" actId="2711"/>
          <ac:graphicFrameMkLst>
            <pc:docMk/>
            <pc:sldMk cId="2444164364" sldId="308"/>
            <ac:graphicFrameMk id="9" creationId="{3E3992C9-5928-497B-86AA-474C15E012B9}"/>
          </ac:graphicFrameMkLst>
        </pc:graphicFrameChg>
        <pc:graphicFrameChg chg="modGraphic">
          <ac:chgData name="Caton, Kate" userId="071873de-697f-4b17-b81f-2e68a10b2901" providerId="ADAL" clId="{317412FC-3867-487C-9588-18E01748D390}" dt="2022-09-22T09:34:17.707" v="139" actId="2711"/>
          <ac:graphicFrameMkLst>
            <pc:docMk/>
            <pc:sldMk cId="2444164364" sldId="308"/>
            <ac:graphicFrameMk id="10" creationId="{45E56BC2-0043-416F-8DE9-EDFB6B0A1E5C}"/>
          </ac:graphicFrameMkLst>
        </pc:graphicFrameChg>
      </pc:sldChg>
    </pc:docChg>
  </pc:docChgLst>
  <pc:docChgLst>
    <pc:chgData name="Caton, Kate" userId="S::kate.caton@taw.org.uk::071873de-697f-4b17-b81f-2e68a10b2901" providerId="AD" clId="Web-{30925508-4F9D-F652-E4D2-02B002962A46}"/>
    <pc:docChg chg="addSld modSld modSection">
      <pc:chgData name="Caton, Kate" userId="S::kate.caton@taw.org.uk::071873de-697f-4b17-b81f-2e68a10b2901" providerId="AD" clId="Web-{30925508-4F9D-F652-E4D2-02B002962A46}" dt="2021-10-04T14:34:19.828" v="12"/>
      <pc:docMkLst>
        <pc:docMk/>
      </pc:docMkLst>
      <pc:sldChg chg="addSp modSp new mod setBg">
        <pc:chgData name="Caton, Kate" userId="S::kate.caton@taw.org.uk::071873de-697f-4b17-b81f-2e68a10b2901" providerId="AD" clId="Web-{30925508-4F9D-F652-E4D2-02B002962A46}" dt="2021-10-04T14:34:19.828" v="12"/>
        <pc:sldMkLst>
          <pc:docMk/>
          <pc:sldMk cId="1585869658" sldId="311"/>
        </pc:sldMkLst>
        <pc:spChg chg="add">
          <ac:chgData name="Caton, Kate" userId="S::kate.caton@taw.org.uk::071873de-697f-4b17-b81f-2e68a10b2901" providerId="AD" clId="Web-{30925508-4F9D-F652-E4D2-02B002962A46}" dt="2021-10-04T14:34:19.828" v="12"/>
          <ac:spMkLst>
            <pc:docMk/>
            <pc:sldMk cId="1585869658" sldId="311"/>
            <ac:spMk id="9" creationId="{FABB624F-BF77-4AE1-B71D-2D681D4731B8}"/>
          </ac:spMkLst>
        </pc:spChg>
        <pc:picChg chg="add mod ord">
          <ac:chgData name="Caton, Kate" userId="S::kate.caton@taw.org.uk::071873de-697f-4b17-b81f-2e68a10b2901" providerId="AD" clId="Web-{30925508-4F9D-F652-E4D2-02B002962A46}" dt="2021-10-04T14:34:19.828" v="12"/>
          <ac:picMkLst>
            <pc:docMk/>
            <pc:sldMk cId="1585869658" sldId="311"/>
            <ac:picMk id="2" creationId="{F1AFE8DE-1550-442F-93CB-2BCACE6F07E2}"/>
          </ac:picMkLst>
        </pc:picChg>
        <pc:picChg chg="add mod">
          <ac:chgData name="Caton, Kate" userId="S::kate.caton@taw.org.uk::071873de-697f-4b17-b81f-2e68a10b2901" providerId="AD" clId="Web-{30925508-4F9D-F652-E4D2-02B002962A46}" dt="2021-10-04T14:34:19.828" v="12"/>
          <ac:picMkLst>
            <pc:docMk/>
            <pc:sldMk cId="1585869658" sldId="311"/>
            <ac:picMk id="3" creationId="{927B8CF2-7A65-4985-8FD0-93345D852406}"/>
          </ac:picMkLst>
        </pc:picChg>
        <pc:picChg chg="add mod">
          <ac:chgData name="Caton, Kate" userId="S::kate.caton@taw.org.uk::071873de-697f-4b17-b81f-2e68a10b2901" providerId="AD" clId="Web-{30925508-4F9D-F652-E4D2-02B002962A46}" dt="2021-10-04T14:34:19.828" v="12"/>
          <ac:picMkLst>
            <pc:docMk/>
            <pc:sldMk cId="1585869658" sldId="311"/>
            <ac:picMk id="4" creationId="{71CF7481-54BF-45A2-B7F6-0E272AC37466}"/>
          </ac:picMkLst>
        </pc:picChg>
      </pc:sldChg>
    </pc:docChg>
  </pc:docChgLst>
  <pc:docChgLst>
    <pc:chgData name="Caton, Kate" userId="S::kate.caton@taw.org.uk::071873de-697f-4b17-b81f-2e68a10b2901" providerId="AD" clId="Web-{8B8ACF41-9956-0C31-FDB1-1EA9A0ACA76D}"/>
    <pc:docChg chg="modSld">
      <pc:chgData name="Caton, Kate" userId="S::kate.caton@taw.org.uk::071873de-697f-4b17-b81f-2e68a10b2901" providerId="AD" clId="Web-{8B8ACF41-9956-0C31-FDB1-1EA9A0ACA76D}" dt="2023-09-13T15:14:56.472" v="91" actId="20577"/>
      <pc:docMkLst>
        <pc:docMk/>
      </pc:docMkLst>
      <pc:sldChg chg="modSp">
        <pc:chgData name="Caton, Kate" userId="S::kate.caton@taw.org.uk::071873de-697f-4b17-b81f-2e68a10b2901" providerId="AD" clId="Web-{8B8ACF41-9956-0C31-FDB1-1EA9A0ACA76D}" dt="2023-09-13T15:13:46.205" v="79" actId="20577"/>
        <pc:sldMkLst>
          <pc:docMk/>
          <pc:sldMk cId="1567447946" sldId="259"/>
        </pc:sldMkLst>
        <pc:spChg chg="mod">
          <ac:chgData name="Caton, Kate" userId="S::kate.caton@taw.org.uk::071873de-697f-4b17-b81f-2e68a10b2901" providerId="AD" clId="Web-{8B8ACF41-9956-0C31-FDB1-1EA9A0ACA76D}" dt="2023-09-13T15:13:46.205" v="79" actId="20577"/>
          <ac:spMkLst>
            <pc:docMk/>
            <pc:sldMk cId="1567447946" sldId="259"/>
            <ac:spMk id="3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8B8ACF41-9956-0C31-FDB1-1EA9A0ACA76D}" dt="2023-09-13T15:14:56.472" v="91" actId="20577"/>
        <pc:sldMkLst>
          <pc:docMk/>
          <pc:sldMk cId="100484116" sldId="263"/>
        </pc:sldMkLst>
        <pc:spChg chg="mod">
          <ac:chgData name="Caton, Kate" userId="S::kate.caton@taw.org.uk::071873de-697f-4b17-b81f-2e68a10b2901" providerId="AD" clId="Web-{8B8ACF41-9956-0C31-FDB1-1EA9A0ACA76D}" dt="2023-09-13T15:14:56.472" v="91" actId="20577"/>
          <ac:spMkLst>
            <pc:docMk/>
            <pc:sldMk cId="100484116" sldId="263"/>
            <ac:spMk id="2" creationId="{00000000-0000-0000-0000-000000000000}"/>
          </ac:spMkLst>
        </pc:spChg>
      </pc:sldChg>
    </pc:docChg>
  </pc:docChgLst>
  <pc:docChgLst>
    <pc:chgData name="Caton, Kate" userId="071873de-697f-4b17-b81f-2e68a10b2901" providerId="ADAL" clId="{0F354B3A-AA20-4BB2-8417-8377CB54C5D7}"/>
    <pc:docChg chg="undo custSel addSld delSld modSld modSection">
      <pc:chgData name="Caton, Kate" userId="071873de-697f-4b17-b81f-2e68a10b2901" providerId="ADAL" clId="{0F354B3A-AA20-4BB2-8417-8377CB54C5D7}" dt="2021-10-03T15:21:12.996" v="3247" actId="20577"/>
      <pc:docMkLst>
        <pc:docMk/>
      </pc:docMkLst>
      <pc:sldChg chg="addSp delSp modSp mod delDesignElem">
        <pc:chgData name="Caton, Kate" userId="071873de-697f-4b17-b81f-2e68a10b2901" providerId="ADAL" clId="{0F354B3A-AA20-4BB2-8417-8377CB54C5D7}" dt="2021-10-03T13:44:14.003" v="215" actId="20577"/>
        <pc:sldMkLst>
          <pc:docMk/>
          <pc:sldMk cId="541268619" sldId="256"/>
        </pc:sldMkLst>
        <pc:spChg chg="mod">
          <ac:chgData name="Caton, Kate" userId="071873de-697f-4b17-b81f-2e68a10b2901" providerId="ADAL" clId="{0F354B3A-AA20-4BB2-8417-8377CB54C5D7}" dt="2021-10-03T13:44:14.003" v="215" actId="20577"/>
          <ac:spMkLst>
            <pc:docMk/>
            <pc:sldMk cId="541268619" sldId="256"/>
            <ac:spMk id="2" creationId="{00000000-0000-0000-0000-000000000000}"/>
          </ac:spMkLst>
        </pc:spChg>
        <pc:spChg chg="add">
          <ac:chgData name="Caton, Kate" userId="071873de-697f-4b17-b81f-2e68a10b2901" providerId="ADAL" clId="{0F354B3A-AA20-4BB2-8417-8377CB54C5D7}" dt="2021-10-03T13:44:06.647" v="212" actId="26606"/>
          <ac:spMkLst>
            <pc:docMk/>
            <pc:sldMk cId="541268619" sldId="256"/>
            <ac:spMk id="6" creationId="{D4771268-CB57-404A-9271-370EB28F609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68619" sldId="256"/>
            <ac:spMk id="9" creationId="{A8384FB5-9ADC-4DDC-881B-597D56F5B15D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68619" sldId="256"/>
            <ac:spMk id="11" creationId="{91E5A9A7-95C6-4F4F-B00E-C82E07FE62EF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68619" sldId="256"/>
            <ac:spMk id="13" creationId="{D07DD2DE-F619-49DD-B5E7-03A290FF4ED1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68619" sldId="256"/>
            <ac:spMk id="15" creationId="{85149191-5F60-4A28-AAFF-039F96B0F3EC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68619" sldId="256"/>
            <ac:spMk id="17" creationId="{F8260ED5-17F7-4158-B241-D51DD4CF1B7E}"/>
          </ac:spMkLst>
        </pc:spChg>
        <pc:picChg chg="mod">
          <ac:chgData name="Caton, Kate" userId="071873de-697f-4b17-b81f-2e68a10b2901" providerId="ADAL" clId="{0F354B3A-AA20-4BB2-8417-8377CB54C5D7}" dt="2021-10-03T13:44:06.647" v="212" actId="26606"/>
          <ac:picMkLst>
            <pc:docMk/>
            <pc:sldMk cId="541268619" sldId="256"/>
            <ac:picMk id="4" creationId="{00000000-0000-0000-0000-000000000000}"/>
          </ac:picMkLst>
        </pc:picChg>
      </pc:sldChg>
      <pc:sldChg chg="modSp mod">
        <pc:chgData name="Caton, Kate" userId="071873de-697f-4b17-b81f-2e68a10b2901" providerId="ADAL" clId="{0F354B3A-AA20-4BB2-8417-8377CB54C5D7}" dt="2021-10-03T15:20:34.461" v="3231" actId="20577"/>
        <pc:sldMkLst>
          <pc:docMk/>
          <pc:sldMk cId="242154449" sldId="257"/>
        </pc:sldMkLst>
        <pc:spChg chg="mod">
          <ac:chgData name="Caton, Kate" userId="071873de-697f-4b17-b81f-2e68a10b2901" providerId="ADAL" clId="{0F354B3A-AA20-4BB2-8417-8377CB54C5D7}" dt="2021-10-03T15:20:34.461" v="3231" actId="20577"/>
          <ac:spMkLst>
            <pc:docMk/>
            <pc:sldMk cId="242154449" sldId="257"/>
            <ac:spMk id="2" creationId="{00000000-0000-0000-0000-000000000000}"/>
          </ac:spMkLst>
        </pc:spChg>
        <pc:spChg chg="mod">
          <ac:chgData name="Caton, Kate" userId="071873de-697f-4b17-b81f-2e68a10b2901" providerId="ADAL" clId="{0F354B3A-AA20-4BB2-8417-8377CB54C5D7}" dt="2021-10-03T12:50:42.056" v="109" actId="20577"/>
          <ac:spMkLst>
            <pc:docMk/>
            <pc:sldMk cId="242154449" sldId="257"/>
            <ac:spMk id="3" creationId="{00000000-0000-0000-0000-000000000000}"/>
          </ac:spMkLst>
        </pc:spChg>
      </pc:sldChg>
      <pc:sldChg chg="delSp del delDesignElem">
        <pc:chgData name="Caton, Kate" userId="071873de-697f-4b17-b81f-2e68a10b2901" providerId="ADAL" clId="{0F354B3A-AA20-4BB2-8417-8377CB54C5D7}" dt="2021-10-03T13:45:28.376" v="228" actId="2696"/>
        <pc:sldMkLst>
          <pc:docMk/>
          <pc:sldMk cId="428759939" sldId="258"/>
        </pc:sldMkLst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28759939" sldId="258"/>
            <ac:spMk id="10" creationId="{FF9B822F-893E-44C8-963C-64F50ACECBB2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28759939" sldId="258"/>
            <ac:spMk id="12" creationId="{EBF87945-A001-489F-9D9B-7D9435F0B9CA}"/>
          </ac:spMkLst>
        </pc:spChg>
      </pc:sldChg>
      <pc:sldChg chg="addSp delSp modSp mod delDesignElem">
        <pc:chgData name="Caton, Kate" userId="071873de-697f-4b17-b81f-2e68a10b2901" providerId="ADAL" clId="{0F354B3A-AA20-4BB2-8417-8377CB54C5D7}" dt="2021-10-03T13:58:35.544" v="1027" actId="26606"/>
        <pc:sldMkLst>
          <pc:docMk/>
          <pc:sldMk cId="1567447946" sldId="259"/>
        </pc:sldMkLst>
        <pc:spChg chg="mod">
          <ac:chgData name="Caton, Kate" userId="071873de-697f-4b17-b81f-2e68a10b2901" providerId="ADAL" clId="{0F354B3A-AA20-4BB2-8417-8377CB54C5D7}" dt="2021-10-03T13:58:35.544" v="1027" actId="26606"/>
          <ac:spMkLst>
            <pc:docMk/>
            <pc:sldMk cId="1567447946" sldId="259"/>
            <ac:spMk id="2" creationId="{00000000-0000-0000-0000-000000000000}"/>
          </ac:spMkLst>
        </pc:spChg>
        <pc:spChg chg="add del mod">
          <ac:chgData name="Caton, Kate" userId="071873de-697f-4b17-b81f-2e68a10b2901" providerId="ADAL" clId="{0F354B3A-AA20-4BB2-8417-8377CB54C5D7}" dt="2021-10-03T13:58:35.544" v="1027" actId="26606"/>
          <ac:spMkLst>
            <pc:docMk/>
            <pc:sldMk cId="1567447946" sldId="259"/>
            <ac:spMk id="3" creationId="{00000000-0000-0000-0000-000000000000}"/>
          </ac:spMkLst>
        </pc:spChg>
        <pc:spChg chg="add del">
          <ac:chgData name="Caton, Kate" userId="071873de-697f-4b17-b81f-2e68a10b2901" providerId="ADAL" clId="{0F354B3A-AA20-4BB2-8417-8377CB54C5D7}" dt="2021-10-03T13:58:35.528" v="1026" actId="26606"/>
          <ac:spMkLst>
            <pc:docMk/>
            <pc:sldMk cId="1567447946" sldId="259"/>
            <ac:spMk id="7" creationId="{5D6C15A0-C087-4593-8414-2B4EC1CDC3DE}"/>
          </ac:spMkLst>
        </pc:spChg>
        <pc:spChg chg="add del">
          <ac:chgData name="Caton, Kate" userId="071873de-697f-4b17-b81f-2e68a10b2901" providerId="ADAL" clId="{0F354B3A-AA20-4BB2-8417-8377CB54C5D7}" dt="2021-10-03T13:58:35.528" v="1026" actId="26606"/>
          <ac:spMkLst>
            <pc:docMk/>
            <pc:sldMk cId="1567447946" sldId="259"/>
            <ac:spMk id="8" creationId="{777A147A-9ED8-46B4-8660-1B3C2AA880B5}"/>
          </ac:spMkLst>
        </pc:spChg>
        <pc:spChg chg="add del">
          <ac:chgData name="Caton, Kate" userId="071873de-697f-4b17-b81f-2e68a10b2901" providerId="ADAL" clId="{0F354B3A-AA20-4BB2-8417-8377CB54C5D7}" dt="2021-10-03T13:56:52.396" v="790" actId="26606"/>
          <ac:spMkLst>
            <pc:docMk/>
            <pc:sldMk cId="1567447946" sldId="259"/>
            <ac:spMk id="9" creationId="{5D84EFE8-C53A-44C4-B289-D1B42CF690B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567447946" sldId="259"/>
            <ac:spMk id="10" creationId="{2C61293E-6EBE-43EF-A52C-9BEBFD7679D4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567447946" sldId="259"/>
            <ac:spMk id="12" creationId="{21540236-BFD5-4A9D-8840-4703E7F76825}"/>
          </ac:spMkLst>
        </pc:spChg>
        <pc:spChg chg="add">
          <ac:chgData name="Caton, Kate" userId="071873de-697f-4b17-b81f-2e68a10b2901" providerId="ADAL" clId="{0F354B3A-AA20-4BB2-8417-8377CB54C5D7}" dt="2021-10-03T13:58:35.544" v="1027" actId="26606"/>
          <ac:spMkLst>
            <pc:docMk/>
            <pc:sldMk cId="1567447946" sldId="259"/>
            <ac:spMk id="14" creationId="{6A1473A6-3F22-483E-8A30-80B9D2B14592}"/>
          </ac:spMkLst>
        </pc:spChg>
        <pc:grpChg chg="add">
          <ac:chgData name="Caton, Kate" userId="071873de-697f-4b17-b81f-2e68a10b2901" providerId="ADAL" clId="{0F354B3A-AA20-4BB2-8417-8377CB54C5D7}" dt="2021-10-03T13:58:35.544" v="1027" actId="26606"/>
          <ac:grpSpMkLst>
            <pc:docMk/>
            <pc:sldMk cId="1567447946" sldId="259"/>
            <ac:grpSpMk id="15" creationId="{AA1375E3-3E53-4D75-BAB7-E5929BFCB25F}"/>
          </ac:grpSpMkLst>
        </pc:grpChg>
        <pc:graphicFrameChg chg="add del">
          <ac:chgData name="Caton, Kate" userId="071873de-697f-4b17-b81f-2e68a10b2901" providerId="ADAL" clId="{0F354B3A-AA20-4BB2-8417-8377CB54C5D7}" dt="2021-10-03T13:56:52.396" v="790" actId="26606"/>
          <ac:graphicFrameMkLst>
            <pc:docMk/>
            <pc:sldMk cId="1567447946" sldId="259"/>
            <ac:graphicFrameMk id="6" creationId="{ACF12E8F-2B3A-4937-853D-BF79FF53AED8}"/>
          </ac:graphicFrameMkLst>
        </pc:graphicFrameChg>
        <pc:picChg chg="add del">
          <ac:chgData name="Caton, Kate" userId="071873de-697f-4b17-b81f-2e68a10b2901" providerId="ADAL" clId="{0F354B3A-AA20-4BB2-8417-8377CB54C5D7}" dt="2021-10-03T13:58:31.950" v="1024" actId="478"/>
          <ac:picMkLst>
            <pc:docMk/>
            <pc:sldMk cId="1567447946" sldId="259"/>
            <ac:picMk id="5" creationId="{00000000-0000-0000-0000-000000000000}"/>
          </ac:picMkLst>
        </pc:picChg>
      </pc:sldChg>
      <pc:sldChg chg="addSp delSp modSp mod delDesignElem">
        <pc:chgData name="Caton, Kate" userId="071873de-697f-4b17-b81f-2e68a10b2901" providerId="ADAL" clId="{0F354B3A-AA20-4BB2-8417-8377CB54C5D7}" dt="2021-10-03T15:21:00.328" v="3246" actId="20577"/>
        <pc:sldMkLst>
          <pc:docMk/>
          <pc:sldMk cId="1844592333" sldId="260"/>
        </pc:sldMkLst>
        <pc:spChg chg="mod">
          <ac:chgData name="Caton, Kate" userId="071873de-697f-4b17-b81f-2e68a10b2901" providerId="ADAL" clId="{0F354B3A-AA20-4BB2-8417-8377CB54C5D7}" dt="2021-10-03T15:21:00.328" v="3246" actId="20577"/>
          <ac:spMkLst>
            <pc:docMk/>
            <pc:sldMk cId="1844592333" sldId="260"/>
            <ac:spMk id="2" creationId="{00000000-0000-0000-0000-00000000000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844592333" sldId="260"/>
            <ac:spMk id="9" creationId="{B819A166-7571-4003-A6B8-B62034C3ED30}"/>
          </ac:spMkLst>
        </pc:spChg>
        <pc:spChg chg="add">
          <ac:chgData name="Caton, Kate" userId="071873de-697f-4b17-b81f-2e68a10b2901" providerId="ADAL" clId="{0F354B3A-AA20-4BB2-8417-8377CB54C5D7}" dt="2021-10-03T13:45:49.371" v="229" actId="26606"/>
          <ac:spMkLst>
            <pc:docMk/>
            <pc:sldMk cId="1844592333" sldId="260"/>
            <ac:spMk id="10" creationId="{DCC231C8-C761-4B31-9B1C-C6D19248C6B3}"/>
          </ac:spMkLst>
        </pc:spChg>
        <pc:graphicFrameChg chg="mod">
          <ac:chgData name="Caton, Kate" userId="071873de-697f-4b17-b81f-2e68a10b2901" providerId="ADAL" clId="{0F354B3A-AA20-4BB2-8417-8377CB54C5D7}" dt="2021-10-03T13:45:49.371" v="229" actId="26606"/>
          <ac:graphicFrameMkLst>
            <pc:docMk/>
            <pc:sldMk cId="1844592333" sldId="260"/>
            <ac:graphicFrameMk id="5" creationId="{49FBB351-A8A7-4AB3-99BD-B1E5B1BFE362}"/>
          </ac:graphicFrameMkLst>
        </pc:graphicFrameChg>
      </pc:sldChg>
      <pc:sldChg chg="addSp delSp modSp mod delDesignElem">
        <pc:chgData name="Caton, Kate" userId="071873de-697f-4b17-b81f-2e68a10b2901" providerId="ADAL" clId="{0F354B3A-AA20-4BB2-8417-8377CB54C5D7}" dt="2021-10-03T13:44:55.657" v="224" actId="27636"/>
        <pc:sldMkLst>
          <pc:docMk/>
          <pc:sldMk cId="158111461" sldId="262"/>
        </pc:sldMkLst>
        <pc:spChg chg="mod">
          <ac:chgData name="Caton, Kate" userId="071873de-697f-4b17-b81f-2e68a10b2901" providerId="ADAL" clId="{0F354B3A-AA20-4BB2-8417-8377CB54C5D7}" dt="2021-10-03T13:44:55.657" v="224" actId="27636"/>
          <ac:spMkLst>
            <pc:docMk/>
            <pc:sldMk cId="158111461" sldId="262"/>
            <ac:spMk id="3" creationId="{00000000-0000-0000-0000-000000000000}"/>
          </ac:spMkLst>
        </pc:spChg>
        <pc:spChg chg="add">
          <ac:chgData name="Caton, Kate" userId="071873de-697f-4b17-b81f-2e68a10b2901" providerId="ADAL" clId="{0F354B3A-AA20-4BB2-8417-8377CB54C5D7}" dt="2021-10-03T13:44:19.933" v="216" actId="26606"/>
          <ac:spMkLst>
            <pc:docMk/>
            <pc:sldMk cId="158111461" sldId="262"/>
            <ac:spMk id="7" creationId="{6DB7ADBC-26DA-450D-A8BF-E1ACCB46639C}"/>
          </ac:spMkLst>
        </pc:spChg>
        <pc:spChg chg="add">
          <ac:chgData name="Caton, Kate" userId="071873de-697f-4b17-b81f-2e68a10b2901" providerId="ADAL" clId="{0F354B3A-AA20-4BB2-8417-8377CB54C5D7}" dt="2021-10-03T13:44:19.933" v="216" actId="26606"/>
          <ac:spMkLst>
            <pc:docMk/>
            <pc:sldMk cId="158111461" sldId="262"/>
            <ac:spMk id="8" creationId="{5E3C0EDB-60D3-4CEF-8B80-C6D01E08DEC2}"/>
          </ac:spMkLst>
        </pc:spChg>
        <pc:spChg chg="add">
          <ac:chgData name="Caton, Kate" userId="071873de-697f-4b17-b81f-2e68a10b2901" providerId="ADAL" clId="{0F354B3A-AA20-4BB2-8417-8377CB54C5D7}" dt="2021-10-03T13:44:19.933" v="216" actId="26606"/>
          <ac:spMkLst>
            <pc:docMk/>
            <pc:sldMk cId="158111461" sldId="262"/>
            <ac:spMk id="9" creationId="{40C269CE-FB56-4D68-8CFB-1CFD5F35051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58111461" sldId="262"/>
            <ac:spMk id="10" creationId="{6DB7ADBC-26DA-450D-A8BF-E1ACCB46639C}"/>
          </ac:spMkLst>
        </pc:spChg>
        <pc:spChg chg="add">
          <ac:chgData name="Caton, Kate" userId="071873de-697f-4b17-b81f-2e68a10b2901" providerId="ADAL" clId="{0F354B3A-AA20-4BB2-8417-8377CB54C5D7}" dt="2021-10-03T13:44:19.933" v="216" actId="26606"/>
          <ac:spMkLst>
            <pc:docMk/>
            <pc:sldMk cId="158111461" sldId="262"/>
            <ac:spMk id="11" creationId="{A6ED7E7F-75F7-4581-A930-C4DEBC2A8419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58111461" sldId="262"/>
            <ac:spMk id="12" creationId="{5E3C0EDB-60D3-4CEF-8B80-C6D01E08DEC2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58111461" sldId="262"/>
            <ac:spMk id="14" creationId="{40C269CE-FB56-4D68-8CFB-1CFD5F35051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58111461" sldId="262"/>
            <ac:spMk id="16" creationId="{A6ED7E7F-75F7-4581-A930-C4DEBC2A8419}"/>
          </ac:spMkLst>
        </pc:spChg>
      </pc:sldChg>
      <pc:sldChg chg="addSp delSp modSp mod addAnim delDesignElem">
        <pc:chgData name="Caton, Kate" userId="071873de-697f-4b17-b81f-2e68a10b2901" providerId="ADAL" clId="{0F354B3A-AA20-4BB2-8417-8377CB54C5D7}" dt="2021-10-03T14:16:23.372" v="1575" actId="26606"/>
        <pc:sldMkLst>
          <pc:docMk/>
          <pc:sldMk cId="100484116" sldId="263"/>
        </pc:sldMkLst>
        <pc:spChg chg="mod">
          <ac:chgData name="Caton, Kate" userId="071873de-697f-4b17-b81f-2e68a10b2901" providerId="ADAL" clId="{0F354B3A-AA20-4BB2-8417-8377CB54C5D7}" dt="2021-10-03T14:16:23.372" v="1575" actId="26606"/>
          <ac:spMkLst>
            <pc:docMk/>
            <pc:sldMk cId="100484116" sldId="263"/>
            <ac:spMk id="2" creationId="{00000000-0000-0000-0000-000000000000}"/>
          </ac:spMkLst>
        </pc:spChg>
        <pc:spChg chg="del mod">
          <ac:chgData name="Caton, Kate" userId="071873de-697f-4b17-b81f-2e68a10b2901" providerId="ADAL" clId="{0F354B3A-AA20-4BB2-8417-8377CB54C5D7}" dt="2021-10-03T14:14:44.517" v="1568" actId="21"/>
          <ac:spMkLst>
            <pc:docMk/>
            <pc:sldMk cId="100484116" sldId="263"/>
            <ac:spMk id="3" creationId="{00000000-0000-0000-0000-000000000000}"/>
          </ac:spMkLst>
        </pc:spChg>
        <pc:spChg chg="add del">
          <ac:chgData name="Caton, Kate" userId="071873de-697f-4b17-b81f-2e68a10b2901" providerId="ADAL" clId="{0F354B3A-AA20-4BB2-8417-8377CB54C5D7}" dt="2021-10-03T14:16:23.372" v="1575" actId="26606"/>
          <ac:spMkLst>
            <pc:docMk/>
            <pc:sldMk cId="100484116" sldId="263"/>
            <ac:spMk id="5" creationId="{B26EE4FD-480F-42A5-9FEB-DA630457CFB7}"/>
          </ac:spMkLst>
        </pc:spChg>
        <pc:spChg chg="add del">
          <ac:chgData name="Caton, Kate" userId="071873de-697f-4b17-b81f-2e68a10b2901" providerId="ADAL" clId="{0F354B3A-AA20-4BB2-8417-8377CB54C5D7}" dt="2021-10-03T14:16:23.372" v="1575" actId="26606"/>
          <ac:spMkLst>
            <pc:docMk/>
            <pc:sldMk cId="100484116" sldId="263"/>
            <ac:spMk id="6" creationId="{A187062F-BE14-42FC-B06A-607DB23849C3}"/>
          </ac:spMkLst>
        </pc:spChg>
        <pc:spChg chg="add del">
          <ac:chgData name="Caton, Kate" userId="071873de-697f-4b17-b81f-2e68a10b2901" providerId="ADAL" clId="{0F354B3A-AA20-4BB2-8417-8377CB54C5D7}" dt="2021-10-03T14:16:23.372" v="1575" actId="26606"/>
          <ac:spMkLst>
            <pc:docMk/>
            <pc:sldMk cId="100484116" sldId="263"/>
            <ac:spMk id="7" creationId="{731FE21B-2A45-4BF5-8B03-E12341988774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00484116" sldId="263"/>
            <ac:spMk id="8" creationId="{DEE2AD96-B495-4E06-9291-B71706F728CB}"/>
          </ac:spMkLst>
        </pc:spChg>
        <pc:spChg chg="add del">
          <ac:chgData name="Caton, Kate" userId="071873de-697f-4b17-b81f-2e68a10b2901" providerId="ADAL" clId="{0F354B3A-AA20-4BB2-8417-8377CB54C5D7}" dt="2021-10-03T14:16:23.372" v="1575" actId="26606"/>
          <ac:spMkLst>
            <pc:docMk/>
            <pc:sldMk cId="100484116" sldId="263"/>
            <ac:spMk id="9" creationId="{2DC5A94D-79ED-48F5-9DC5-96CBB507CEC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00484116" sldId="263"/>
            <ac:spMk id="10" creationId="{53CF6D67-C5A8-4ADD-9E8E-1E38CA1D3166}"/>
          </ac:spMkLst>
        </pc:spChg>
        <pc:spChg chg="add del">
          <ac:chgData name="Caton, Kate" userId="071873de-697f-4b17-b81f-2e68a10b2901" providerId="ADAL" clId="{0F354B3A-AA20-4BB2-8417-8377CB54C5D7}" dt="2021-10-03T14:16:23.372" v="1575" actId="26606"/>
          <ac:spMkLst>
            <pc:docMk/>
            <pc:sldMk cId="100484116" sldId="263"/>
            <ac:spMk id="11" creationId="{93A3D4BE-AF25-4F9A-9C29-1145CCE24A2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00484116" sldId="263"/>
            <ac:spMk id="12" creationId="{86909FA0-B515-4681-B7A8-FA281D133B94}"/>
          </ac:spMkLst>
        </pc:spChg>
        <pc:spChg chg="add del">
          <ac:chgData name="Caton, Kate" userId="071873de-697f-4b17-b81f-2e68a10b2901" providerId="ADAL" clId="{0F354B3A-AA20-4BB2-8417-8377CB54C5D7}" dt="2021-10-03T14:15:31.822" v="1570" actId="26606"/>
          <ac:spMkLst>
            <pc:docMk/>
            <pc:sldMk cId="100484116" sldId="263"/>
            <ac:spMk id="13" creationId="{4D24BFD5-D814-402B-B6C4-EEF6AE14B0F2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00484116" sldId="263"/>
            <ac:spMk id="14" creationId="{21C9FE86-FCC3-4A31-AA1C-C882262B7FE7}"/>
          </ac:spMkLst>
        </pc:spChg>
        <pc:spChg chg="add del">
          <ac:chgData name="Caton, Kate" userId="071873de-697f-4b17-b81f-2e68a10b2901" providerId="ADAL" clId="{0F354B3A-AA20-4BB2-8417-8377CB54C5D7}" dt="2021-10-03T14:15:31.822" v="1570" actId="26606"/>
          <ac:spMkLst>
            <pc:docMk/>
            <pc:sldMk cId="100484116" sldId="263"/>
            <ac:spMk id="15" creationId="{36FED7E8-9A97-475F-9FA4-113410D4433B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00484116" sldId="263"/>
            <ac:spMk id="16" creationId="{7D96243B-ECED-4B71-8E06-AE9A285EAD20}"/>
          </ac:spMkLst>
        </pc:spChg>
        <pc:spChg chg="add del">
          <ac:chgData name="Caton, Kate" userId="071873de-697f-4b17-b81f-2e68a10b2901" providerId="ADAL" clId="{0F354B3A-AA20-4BB2-8417-8377CB54C5D7}" dt="2021-10-03T14:16:23.356" v="1574" actId="26606"/>
          <ac:spMkLst>
            <pc:docMk/>
            <pc:sldMk cId="100484116" sldId="263"/>
            <ac:spMk id="17" creationId="{781BCC29-B2E7-4725-8305-A7C332311B84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00484116" sldId="263"/>
            <ac:spMk id="18" creationId="{A09989E4-EFDC-4A90-A633-E0525FB4139E}"/>
          </ac:spMkLst>
        </pc:spChg>
        <pc:spChg chg="add">
          <ac:chgData name="Caton, Kate" userId="071873de-697f-4b17-b81f-2e68a10b2901" providerId="ADAL" clId="{0F354B3A-AA20-4BB2-8417-8377CB54C5D7}" dt="2021-10-03T14:16:23.372" v="1575" actId="26606"/>
          <ac:spMkLst>
            <pc:docMk/>
            <pc:sldMk cId="100484116" sldId="263"/>
            <ac:spMk id="19" creationId="{5A92BC41-5AE1-432E-87C7-12BF9E03D928}"/>
          </ac:spMkLst>
        </pc:spChg>
        <pc:spChg chg="add del">
          <ac:chgData name="Caton, Kate" userId="071873de-697f-4b17-b81f-2e68a10b2901" providerId="ADAL" clId="{0F354B3A-AA20-4BB2-8417-8377CB54C5D7}" dt="2021-10-03T14:15:31.822" v="1570" actId="26606"/>
          <ac:spMkLst>
            <pc:docMk/>
            <pc:sldMk cId="100484116" sldId="263"/>
            <ac:spMk id="20" creationId="{2A39B854-4B6C-4F7F-A602-6F97770CED70}"/>
          </ac:spMkLst>
        </pc:spChg>
        <pc:picChg chg="add mod">
          <ac:chgData name="Caton, Kate" userId="071873de-697f-4b17-b81f-2e68a10b2901" providerId="ADAL" clId="{0F354B3A-AA20-4BB2-8417-8377CB54C5D7}" dt="2021-10-03T14:16:23.372" v="1575" actId="26606"/>
          <ac:picMkLst>
            <pc:docMk/>
            <pc:sldMk cId="100484116" sldId="263"/>
            <ac:picMk id="8" creationId="{FCE8660B-F6A1-4037-829A-7168FE6E7E12}"/>
          </ac:picMkLst>
        </pc:picChg>
        <pc:cxnChg chg="add">
          <ac:chgData name="Caton, Kate" userId="071873de-697f-4b17-b81f-2e68a10b2901" providerId="ADAL" clId="{0F354B3A-AA20-4BB2-8417-8377CB54C5D7}" dt="2021-10-03T14:16:23.372" v="1575" actId="26606"/>
          <ac:cxnSpMkLst>
            <pc:docMk/>
            <pc:sldMk cId="100484116" sldId="263"/>
            <ac:cxnSpMk id="21" creationId="{DC0E1208-0B30-4396-AE7C-AEBFFAEE66DB}"/>
          </ac:cxnSpMkLst>
        </pc:cxnChg>
      </pc:sldChg>
      <pc:sldChg chg="addSp delSp modSp mod delDesignElem">
        <pc:chgData name="Caton, Kate" userId="071873de-697f-4b17-b81f-2e68a10b2901" providerId="ADAL" clId="{0F354B3A-AA20-4BB2-8417-8377CB54C5D7}" dt="2021-10-03T13:59:58.505" v="1054" actId="27636"/>
        <pc:sldMkLst>
          <pc:docMk/>
          <pc:sldMk cId="3398650777" sldId="264"/>
        </pc:sldMkLst>
        <pc:spChg chg="mod">
          <ac:chgData name="Caton, Kate" userId="071873de-697f-4b17-b81f-2e68a10b2901" providerId="ADAL" clId="{0F354B3A-AA20-4BB2-8417-8377CB54C5D7}" dt="2021-10-03T13:59:58.505" v="1054" actId="27636"/>
          <ac:spMkLst>
            <pc:docMk/>
            <pc:sldMk cId="3398650777" sldId="264"/>
            <ac:spMk id="2" creationId="{00000000-0000-0000-0000-000000000000}"/>
          </ac:spMkLst>
        </pc:spChg>
        <pc:spChg chg="add">
          <ac:chgData name="Caton, Kate" userId="071873de-697f-4b17-b81f-2e68a10b2901" providerId="ADAL" clId="{0F354B3A-AA20-4BB2-8417-8377CB54C5D7}" dt="2021-10-03T13:59:44.264" v="1050" actId="26606"/>
          <ac:spMkLst>
            <pc:docMk/>
            <pc:sldMk cId="3398650777" sldId="264"/>
            <ac:spMk id="4" creationId="{B26EE4FD-480F-42A5-9FEB-DA630457CFB7}"/>
          </ac:spMkLst>
        </pc:spChg>
        <pc:spChg chg="add">
          <ac:chgData name="Caton, Kate" userId="071873de-697f-4b17-b81f-2e68a10b2901" providerId="ADAL" clId="{0F354B3A-AA20-4BB2-8417-8377CB54C5D7}" dt="2021-10-03T13:59:44.264" v="1050" actId="26606"/>
          <ac:spMkLst>
            <pc:docMk/>
            <pc:sldMk cId="3398650777" sldId="264"/>
            <ac:spMk id="5" creationId="{A187062F-BE14-42FC-B06A-607DB23849C3}"/>
          </ac:spMkLst>
        </pc:spChg>
        <pc:spChg chg="add">
          <ac:chgData name="Caton, Kate" userId="071873de-697f-4b17-b81f-2e68a10b2901" providerId="ADAL" clId="{0F354B3A-AA20-4BB2-8417-8377CB54C5D7}" dt="2021-10-03T13:59:44.264" v="1050" actId="26606"/>
          <ac:spMkLst>
            <pc:docMk/>
            <pc:sldMk cId="3398650777" sldId="264"/>
            <ac:spMk id="6" creationId="{731FE21B-2A45-4BF5-8B03-E12341988774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398650777" sldId="264"/>
            <ac:spMk id="7" creationId="{43C48B49-6135-48B6-AC0F-97E5D8D1F03F}"/>
          </ac:spMkLst>
        </pc:spChg>
        <pc:spChg chg="add">
          <ac:chgData name="Caton, Kate" userId="071873de-697f-4b17-b81f-2e68a10b2901" providerId="ADAL" clId="{0F354B3A-AA20-4BB2-8417-8377CB54C5D7}" dt="2021-10-03T13:59:44.264" v="1050" actId="26606"/>
          <ac:spMkLst>
            <pc:docMk/>
            <pc:sldMk cId="3398650777" sldId="264"/>
            <ac:spMk id="8" creationId="{2DC5A94D-79ED-48F5-9DC5-96CBB507CEC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398650777" sldId="264"/>
            <ac:spMk id="9" creationId="{9715DAF0-AE1B-46C9-8A6B-DB2AA05AB91D}"/>
          </ac:spMkLst>
        </pc:spChg>
        <pc:spChg chg="add">
          <ac:chgData name="Caton, Kate" userId="071873de-697f-4b17-b81f-2e68a10b2901" providerId="ADAL" clId="{0F354B3A-AA20-4BB2-8417-8377CB54C5D7}" dt="2021-10-03T13:59:44.264" v="1050" actId="26606"/>
          <ac:spMkLst>
            <pc:docMk/>
            <pc:sldMk cId="3398650777" sldId="264"/>
            <ac:spMk id="10" creationId="{93A3D4BE-AF25-4F9A-9C29-1145CCE24A2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398650777" sldId="264"/>
            <ac:spMk id="11" creationId="{DC631C0B-6DA6-4E57-8231-CE32B3434A7E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398650777" sldId="264"/>
            <ac:spMk id="13" creationId="{F256AC18-FB41-4977-8B0C-F5082335AB7D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398650777" sldId="264"/>
            <ac:spMk id="15" creationId="{AFF4A713-7B75-4B21-90D7-5AB19547C728}"/>
          </ac:spMkLst>
        </pc:spChg>
      </pc:sldChg>
      <pc:sldChg chg="addSp delSp modSp mod delDesignElem">
        <pc:chgData name="Caton, Kate" userId="071873de-697f-4b17-b81f-2e68a10b2901" providerId="ADAL" clId="{0F354B3A-AA20-4BB2-8417-8377CB54C5D7}" dt="2021-10-03T13:59:37.160" v="1049" actId="26606"/>
        <pc:sldMkLst>
          <pc:docMk/>
          <pc:sldMk cId="262250418" sldId="272"/>
        </pc:sldMkLst>
        <pc:spChg chg="mod">
          <ac:chgData name="Caton, Kate" userId="071873de-697f-4b17-b81f-2e68a10b2901" providerId="ADAL" clId="{0F354B3A-AA20-4BB2-8417-8377CB54C5D7}" dt="2021-10-03T13:59:37.160" v="1049" actId="26606"/>
          <ac:spMkLst>
            <pc:docMk/>
            <pc:sldMk cId="262250418" sldId="272"/>
            <ac:spMk id="2" creationId="{00000000-0000-0000-0000-000000000000}"/>
          </ac:spMkLst>
        </pc:spChg>
        <pc:spChg chg="add">
          <ac:chgData name="Caton, Kate" userId="071873de-697f-4b17-b81f-2e68a10b2901" providerId="ADAL" clId="{0F354B3A-AA20-4BB2-8417-8377CB54C5D7}" dt="2021-10-03T13:59:37.160" v="1049" actId="26606"/>
          <ac:spMkLst>
            <pc:docMk/>
            <pc:sldMk cId="262250418" sldId="272"/>
            <ac:spMk id="8" creationId="{E009A0C8-C8B1-4F8D-A761-CA0752FE355F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62250418" sldId="272"/>
            <ac:spMk id="9" creationId="{A4AC5506-6312-4701-8D3C-40187889A947}"/>
          </ac:spMkLst>
        </pc:spChg>
        <pc:spChg chg="add">
          <ac:chgData name="Caton, Kate" userId="071873de-697f-4b17-b81f-2e68a10b2901" providerId="ADAL" clId="{0F354B3A-AA20-4BB2-8417-8377CB54C5D7}" dt="2021-10-03T13:59:37.160" v="1049" actId="26606"/>
          <ac:spMkLst>
            <pc:docMk/>
            <pc:sldMk cId="262250418" sldId="272"/>
            <ac:spMk id="11" creationId="{73DE2CFE-42F2-48F0-8706-5264E012B10C}"/>
          </ac:spMkLst>
        </pc:spChg>
        <pc:picChg chg="add">
          <ac:chgData name="Caton, Kate" userId="071873de-697f-4b17-b81f-2e68a10b2901" providerId="ADAL" clId="{0F354B3A-AA20-4BB2-8417-8377CB54C5D7}" dt="2021-10-03T13:59:37.160" v="1049" actId="26606"/>
          <ac:picMkLst>
            <pc:docMk/>
            <pc:sldMk cId="262250418" sldId="272"/>
            <ac:picMk id="4" creationId="{00000000-0000-0000-0000-000000000000}"/>
          </ac:picMkLst>
        </pc:picChg>
        <pc:picChg chg="del mod replId">
          <ac:chgData name="Caton, Kate" userId="071873de-697f-4b17-b81f-2e68a10b2901" providerId="ADAL" clId="{0F354B3A-AA20-4BB2-8417-8377CB54C5D7}" dt="2021-10-03T13:59:37.160" v="1049" actId="26606"/>
          <ac:picMkLst>
            <pc:docMk/>
            <pc:sldMk cId="262250418" sldId="272"/>
            <ac:picMk id="6" creationId="{00000000-0000-0000-0000-000000000000}"/>
          </ac:picMkLst>
        </pc:picChg>
      </pc:sldChg>
      <pc:sldChg chg="addSp delSp mod delDesignElem">
        <pc:chgData name="Caton, Kate" userId="071873de-697f-4b17-b81f-2e68a10b2901" providerId="ADAL" clId="{0F354B3A-AA20-4BB2-8417-8377CB54C5D7}" dt="2021-10-03T14:18:02.607" v="1622" actId="26606"/>
        <pc:sldMkLst>
          <pc:docMk/>
          <pc:sldMk cId="496968929" sldId="273"/>
        </pc:sldMkLst>
        <pc:spChg chg="add">
          <ac:chgData name="Caton, Kate" userId="071873de-697f-4b17-b81f-2e68a10b2901" providerId="ADAL" clId="{0F354B3A-AA20-4BB2-8417-8377CB54C5D7}" dt="2021-10-03T14:18:02.607" v="1622" actId="26606"/>
          <ac:spMkLst>
            <pc:docMk/>
            <pc:sldMk cId="496968929" sldId="273"/>
            <ac:spMk id="6" creationId="{D4771268-CB57-404A-9271-370EB28F609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96968929" sldId="273"/>
            <ac:spMk id="9" creationId="{D4771268-CB57-404A-9271-370EB28F6090}"/>
          </ac:spMkLst>
        </pc:spChg>
      </pc:sldChg>
      <pc:sldChg chg="addSp delSp modSp del mod delDesignElem">
        <pc:chgData name="Caton, Kate" userId="071873de-697f-4b17-b81f-2e68a10b2901" providerId="ADAL" clId="{0F354B3A-AA20-4BB2-8417-8377CB54C5D7}" dt="2021-10-03T14:41:07.535" v="2308" actId="2696"/>
        <pc:sldMkLst>
          <pc:docMk/>
          <pc:sldMk cId="3834864040" sldId="276"/>
        </pc:sldMkLst>
        <pc:spChg chg="mod">
          <ac:chgData name="Caton, Kate" userId="071873de-697f-4b17-b81f-2e68a10b2901" providerId="ADAL" clId="{0F354B3A-AA20-4BB2-8417-8377CB54C5D7}" dt="2021-10-03T14:25:42.913" v="2298" actId="26606"/>
          <ac:spMkLst>
            <pc:docMk/>
            <pc:sldMk cId="3834864040" sldId="276"/>
            <ac:spMk id="2" creationId="{00000000-0000-0000-0000-000000000000}"/>
          </ac:spMkLst>
        </pc:spChg>
        <pc:spChg chg="mod">
          <ac:chgData name="Caton, Kate" userId="071873de-697f-4b17-b81f-2e68a10b2901" providerId="ADAL" clId="{0F354B3A-AA20-4BB2-8417-8377CB54C5D7}" dt="2021-10-03T14:25:42.913" v="2298" actId="26606"/>
          <ac:spMkLst>
            <pc:docMk/>
            <pc:sldMk cId="3834864040" sldId="276"/>
            <ac:spMk id="3" creationId="{00000000-0000-0000-0000-00000000000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834864040" sldId="276"/>
            <ac:spMk id="10" creationId="{FB5B0058-AF13-4859-B429-4EDDE2A26F7F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834864040" sldId="276"/>
            <ac:spMk id="11" creationId="{0277405F-0B4F-4418-B773-1B38814125B6}"/>
          </ac:spMkLst>
        </pc:spChg>
        <pc:spChg chg="add">
          <ac:chgData name="Caton, Kate" userId="071873de-697f-4b17-b81f-2e68a10b2901" providerId="ADAL" clId="{0F354B3A-AA20-4BB2-8417-8377CB54C5D7}" dt="2021-10-03T14:25:42.913" v="2298" actId="26606"/>
          <ac:spMkLst>
            <pc:docMk/>
            <pc:sldMk cId="3834864040" sldId="276"/>
            <ac:spMk id="13" creationId="{BB115E43-049F-4FA8-851F-A790957F2895}"/>
          </ac:spMkLst>
        </pc:spChg>
        <pc:picChg chg="mod ord">
          <ac:chgData name="Caton, Kate" userId="071873de-697f-4b17-b81f-2e68a10b2901" providerId="ADAL" clId="{0F354B3A-AA20-4BB2-8417-8377CB54C5D7}" dt="2021-10-03T14:25:42.913" v="2298" actId="26606"/>
          <ac:picMkLst>
            <pc:docMk/>
            <pc:sldMk cId="3834864040" sldId="276"/>
            <ac:picMk id="6" creationId="{00000000-0000-0000-0000-000000000000}"/>
          </ac:picMkLst>
        </pc:picChg>
        <pc:picChg chg="mod ord">
          <ac:chgData name="Caton, Kate" userId="071873de-697f-4b17-b81f-2e68a10b2901" providerId="ADAL" clId="{0F354B3A-AA20-4BB2-8417-8377CB54C5D7}" dt="2021-10-03T14:25:42.913" v="2298" actId="26606"/>
          <ac:picMkLst>
            <pc:docMk/>
            <pc:sldMk cId="3834864040" sldId="276"/>
            <ac:picMk id="7" creationId="{00000000-0000-0000-0000-000000000000}"/>
          </ac:picMkLst>
        </pc:picChg>
      </pc:sldChg>
      <pc:sldChg chg="delSp delDesignElem">
        <pc:chgData name="Caton, Kate" userId="071873de-697f-4b17-b81f-2e68a10b2901" providerId="ADAL" clId="{0F354B3A-AA20-4BB2-8417-8377CB54C5D7}" dt="2021-10-03T12:49:35.311" v="24"/>
        <pc:sldMkLst>
          <pc:docMk/>
          <pc:sldMk cId="4182863046" sldId="279"/>
        </pc:sldMkLst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82863046" sldId="279"/>
            <ac:spMk id="28" creationId="{003713C1-2FB2-413B-BF91-3AE41726FB7A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82863046" sldId="279"/>
            <ac:spMk id="30" creationId="{90795B4D-5022-4A7F-A01D-8D880B7CDBE6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82863046" sldId="279"/>
            <ac:spMk id="32" creationId="{AFD19018-DE7C-4796-ADF2-AD2EB0FC0D9C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82863046" sldId="279"/>
            <ac:spMk id="34" creationId="{B1A0A2C2-4F85-44AF-8708-8DCA4B550CB8}"/>
          </ac:spMkLst>
        </pc:spChg>
      </pc:sldChg>
      <pc:sldChg chg="addSp delSp modSp mod delDesignElem">
        <pc:chgData name="Caton, Kate" userId="071873de-697f-4b17-b81f-2e68a10b2901" providerId="ADAL" clId="{0F354B3A-AA20-4BB2-8417-8377CB54C5D7}" dt="2021-10-03T14:25:52.825" v="2299" actId="26606"/>
        <pc:sldMkLst>
          <pc:docMk/>
          <pc:sldMk cId="2079230090" sldId="280"/>
        </pc:sldMkLst>
        <pc:spChg chg="mod">
          <ac:chgData name="Caton, Kate" userId="071873de-697f-4b17-b81f-2e68a10b2901" providerId="ADAL" clId="{0F354B3A-AA20-4BB2-8417-8377CB54C5D7}" dt="2021-10-03T14:25:52.825" v="2299" actId="26606"/>
          <ac:spMkLst>
            <pc:docMk/>
            <pc:sldMk cId="2079230090" sldId="280"/>
            <ac:spMk id="2" creationId="{00000000-0000-0000-0000-000000000000}"/>
          </ac:spMkLst>
        </pc:spChg>
        <pc:spChg chg="add">
          <ac:chgData name="Caton, Kate" userId="071873de-697f-4b17-b81f-2e68a10b2901" providerId="ADAL" clId="{0F354B3A-AA20-4BB2-8417-8377CB54C5D7}" dt="2021-10-03T14:25:52.825" v="2299" actId="26606"/>
          <ac:spMkLst>
            <pc:docMk/>
            <pc:sldMk cId="2079230090" sldId="280"/>
            <ac:spMk id="9" creationId="{398F3DEE-0E56-499F-AFAE-C2DA7C2C815B}"/>
          </ac:spMkLst>
        </pc:spChg>
        <pc:spChg chg="add">
          <ac:chgData name="Caton, Kate" userId="071873de-697f-4b17-b81f-2e68a10b2901" providerId="ADAL" clId="{0F354B3A-AA20-4BB2-8417-8377CB54C5D7}" dt="2021-10-03T14:25:52.825" v="2299" actId="26606"/>
          <ac:spMkLst>
            <pc:docMk/>
            <pc:sldMk cId="2079230090" sldId="280"/>
            <ac:spMk id="10" creationId="{C32A21FE-C56B-42B6-82D1-D3F0C4A47A3C}"/>
          </ac:spMkLst>
        </pc:spChg>
        <pc:spChg chg="add">
          <ac:chgData name="Caton, Kate" userId="071873de-697f-4b17-b81f-2e68a10b2901" providerId="ADAL" clId="{0F354B3A-AA20-4BB2-8417-8377CB54C5D7}" dt="2021-10-03T14:25:52.825" v="2299" actId="26606"/>
          <ac:spMkLst>
            <pc:docMk/>
            <pc:sldMk cId="2079230090" sldId="280"/>
            <ac:spMk id="11" creationId="{C4BE011A-C166-4E7B-A300-18676738081C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079230090" sldId="280"/>
            <ac:spMk id="12" creationId="{398F3DEE-0E56-499F-AFAE-C2DA7C2C815B}"/>
          </ac:spMkLst>
        </pc:spChg>
        <pc:spChg chg="add">
          <ac:chgData name="Caton, Kate" userId="071873de-697f-4b17-b81f-2e68a10b2901" providerId="ADAL" clId="{0F354B3A-AA20-4BB2-8417-8377CB54C5D7}" dt="2021-10-03T14:25:52.825" v="2299" actId="26606"/>
          <ac:spMkLst>
            <pc:docMk/>
            <pc:sldMk cId="2079230090" sldId="280"/>
            <ac:spMk id="13" creationId="{1261A9AF-2897-4CFD-9D9D-17105C8A22D2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079230090" sldId="280"/>
            <ac:spMk id="14" creationId="{C32A21FE-C56B-42B6-82D1-D3F0C4A47A3C}"/>
          </ac:spMkLst>
        </pc:spChg>
        <pc:spChg chg="add">
          <ac:chgData name="Caton, Kate" userId="071873de-697f-4b17-b81f-2e68a10b2901" providerId="ADAL" clId="{0F354B3A-AA20-4BB2-8417-8377CB54C5D7}" dt="2021-10-03T14:25:52.825" v="2299" actId="26606"/>
          <ac:spMkLst>
            <pc:docMk/>
            <pc:sldMk cId="2079230090" sldId="280"/>
            <ac:spMk id="15" creationId="{755E56EF-ADF6-479C-99B3-ADDDE6959783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079230090" sldId="280"/>
            <ac:spMk id="16" creationId="{C4BE011A-C166-4E7B-A300-18676738081C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079230090" sldId="280"/>
            <ac:spMk id="18" creationId="{1261A9AF-2897-4CFD-9D9D-17105C8A22D2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079230090" sldId="280"/>
            <ac:spMk id="20" creationId="{755E56EF-ADF6-479C-99B3-ADDDE6959783}"/>
          </ac:spMkLst>
        </pc:spChg>
      </pc:sldChg>
      <pc:sldChg chg="delSp delDesignElem">
        <pc:chgData name="Caton, Kate" userId="071873de-697f-4b17-b81f-2e68a10b2901" providerId="ADAL" clId="{0F354B3A-AA20-4BB2-8417-8377CB54C5D7}" dt="2021-10-03T12:49:35.311" v="24"/>
        <pc:sldMkLst>
          <pc:docMk/>
          <pc:sldMk cId="2554427980" sldId="281"/>
        </pc:sldMkLst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554427980" sldId="281"/>
            <ac:spMk id="7" creationId="{0DE6A193-4755-479A-BC6F-A7EBCA73BE1A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554427980" sldId="281"/>
            <ac:spMk id="8" creationId="{5A55B759-31A7-423C-9BC2-A8BC09FE98B9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554427980" sldId="281"/>
            <ac:spMk id="14" creationId="{F78796AF-79A0-47AC-BEFD-BFFC00F968C4}"/>
          </ac:spMkLst>
        </pc:spChg>
      </pc:sldChg>
      <pc:sldChg chg="modSp">
        <pc:chgData name="Caton, Kate" userId="071873de-697f-4b17-b81f-2e68a10b2901" providerId="ADAL" clId="{0F354B3A-AA20-4BB2-8417-8377CB54C5D7}" dt="2021-10-03T12:49:35.311" v="24"/>
        <pc:sldMkLst>
          <pc:docMk/>
          <pc:sldMk cId="2976553611" sldId="282"/>
        </pc:sldMkLst>
        <pc:spChg chg="mod">
          <ac:chgData name="Caton, Kate" userId="071873de-697f-4b17-b81f-2e68a10b2901" providerId="ADAL" clId="{0F354B3A-AA20-4BB2-8417-8377CB54C5D7}" dt="2021-10-03T12:49:35.311" v="24"/>
          <ac:spMkLst>
            <pc:docMk/>
            <pc:sldMk cId="2976553611" sldId="282"/>
            <ac:spMk id="2" creationId="{00000000-0000-0000-0000-000000000000}"/>
          </ac:spMkLst>
        </pc:spChg>
      </pc:sldChg>
      <pc:sldChg chg="addSp delSp modSp mod delDesignElem">
        <pc:chgData name="Caton, Kate" userId="071873de-697f-4b17-b81f-2e68a10b2901" providerId="ADAL" clId="{0F354B3A-AA20-4BB2-8417-8377CB54C5D7}" dt="2021-10-03T14:26:15.743" v="2302" actId="26606"/>
        <pc:sldMkLst>
          <pc:docMk/>
          <pc:sldMk cId="3991021704" sldId="283"/>
        </pc:sldMkLst>
        <pc:spChg chg="mod">
          <ac:chgData name="Caton, Kate" userId="071873de-697f-4b17-b81f-2e68a10b2901" providerId="ADAL" clId="{0F354B3A-AA20-4BB2-8417-8377CB54C5D7}" dt="2021-10-03T14:26:15.743" v="2302" actId="26606"/>
          <ac:spMkLst>
            <pc:docMk/>
            <pc:sldMk cId="3991021704" sldId="283"/>
            <ac:spMk id="3" creationId="{00000000-0000-0000-0000-00000000000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991021704" sldId="283"/>
            <ac:spMk id="135" creationId="{A4E37431-20F0-4DD6-84A9-ED2B644943A2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991021704" sldId="283"/>
            <ac:spMk id="137" creationId="{0AE98B72-66C6-4AB4-AF0D-BA830DE86393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991021704" sldId="283"/>
            <ac:spMk id="139" creationId="{407EAFC6-733F-403D-BB4D-05A3A28742F1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991021704" sldId="283"/>
            <ac:spMk id="141" creationId="{17A36730-4CB0-4F61-AD11-A44C9765833F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991021704" sldId="283"/>
            <ac:spMk id="143" creationId="{C69C79E1-F916-4929-A4F3-DE763D4BFA57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991021704" sldId="283"/>
            <ac:spMk id="145" creationId="{767334AB-16BD-4EC7-8C6B-4B5171600933}"/>
          </ac:spMkLst>
        </pc:spChg>
        <pc:spChg chg="add">
          <ac:chgData name="Caton, Kate" userId="071873de-697f-4b17-b81f-2e68a10b2901" providerId="ADAL" clId="{0F354B3A-AA20-4BB2-8417-8377CB54C5D7}" dt="2021-10-03T14:26:15.743" v="2302" actId="26606"/>
          <ac:spMkLst>
            <pc:docMk/>
            <pc:sldMk cId="3991021704" sldId="283"/>
            <ac:spMk id="3076" creationId="{A4E37431-20F0-4DD6-84A9-ED2B644943A2}"/>
          </ac:spMkLst>
        </pc:spChg>
        <pc:spChg chg="add">
          <ac:chgData name="Caton, Kate" userId="071873de-697f-4b17-b81f-2e68a10b2901" providerId="ADAL" clId="{0F354B3A-AA20-4BB2-8417-8377CB54C5D7}" dt="2021-10-03T14:26:15.743" v="2302" actId="26606"/>
          <ac:spMkLst>
            <pc:docMk/>
            <pc:sldMk cId="3991021704" sldId="283"/>
            <ac:spMk id="3077" creationId="{0AE98B72-66C6-4AB4-AF0D-BA830DE86393}"/>
          </ac:spMkLst>
        </pc:spChg>
        <pc:spChg chg="add">
          <ac:chgData name="Caton, Kate" userId="071873de-697f-4b17-b81f-2e68a10b2901" providerId="ADAL" clId="{0F354B3A-AA20-4BB2-8417-8377CB54C5D7}" dt="2021-10-03T14:26:15.743" v="2302" actId="26606"/>
          <ac:spMkLst>
            <pc:docMk/>
            <pc:sldMk cId="3991021704" sldId="283"/>
            <ac:spMk id="3078" creationId="{407EAFC6-733F-403D-BB4D-05A3A28742F1}"/>
          </ac:spMkLst>
        </pc:spChg>
        <pc:spChg chg="add">
          <ac:chgData name="Caton, Kate" userId="071873de-697f-4b17-b81f-2e68a10b2901" providerId="ADAL" clId="{0F354B3A-AA20-4BB2-8417-8377CB54C5D7}" dt="2021-10-03T14:26:15.743" v="2302" actId="26606"/>
          <ac:spMkLst>
            <pc:docMk/>
            <pc:sldMk cId="3991021704" sldId="283"/>
            <ac:spMk id="3079" creationId="{17A36730-4CB0-4F61-AD11-A44C9765833F}"/>
          </ac:spMkLst>
        </pc:spChg>
        <pc:spChg chg="add">
          <ac:chgData name="Caton, Kate" userId="071873de-697f-4b17-b81f-2e68a10b2901" providerId="ADAL" clId="{0F354B3A-AA20-4BB2-8417-8377CB54C5D7}" dt="2021-10-03T14:26:15.743" v="2302" actId="26606"/>
          <ac:spMkLst>
            <pc:docMk/>
            <pc:sldMk cId="3991021704" sldId="283"/>
            <ac:spMk id="3080" creationId="{C69C79E1-F916-4929-A4F3-DE763D4BFA57}"/>
          </ac:spMkLst>
        </pc:spChg>
        <pc:spChg chg="add">
          <ac:chgData name="Caton, Kate" userId="071873de-697f-4b17-b81f-2e68a10b2901" providerId="ADAL" clId="{0F354B3A-AA20-4BB2-8417-8377CB54C5D7}" dt="2021-10-03T14:26:15.743" v="2302" actId="26606"/>
          <ac:spMkLst>
            <pc:docMk/>
            <pc:sldMk cId="3991021704" sldId="283"/>
            <ac:spMk id="3081" creationId="{767334AB-16BD-4EC7-8C6B-4B5171600933}"/>
          </ac:spMkLst>
        </pc:spChg>
        <pc:picChg chg="mod">
          <ac:chgData name="Caton, Kate" userId="071873de-697f-4b17-b81f-2e68a10b2901" providerId="ADAL" clId="{0F354B3A-AA20-4BB2-8417-8377CB54C5D7}" dt="2021-10-03T14:26:15.743" v="2302" actId="26606"/>
          <ac:picMkLst>
            <pc:docMk/>
            <pc:sldMk cId="3991021704" sldId="283"/>
            <ac:picMk id="4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15.743" v="2302" actId="26606"/>
          <ac:picMkLst>
            <pc:docMk/>
            <pc:sldMk cId="3991021704" sldId="283"/>
            <ac:picMk id="2051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15.743" v="2302" actId="26606"/>
          <ac:picMkLst>
            <pc:docMk/>
            <pc:sldMk cId="3991021704" sldId="283"/>
            <ac:picMk id="2053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15.743" v="2302" actId="26606"/>
          <ac:picMkLst>
            <pc:docMk/>
            <pc:sldMk cId="3991021704" sldId="283"/>
            <ac:picMk id="2055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15.743" v="2302" actId="26606"/>
          <ac:picMkLst>
            <pc:docMk/>
            <pc:sldMk cId="3991021704" sldId="283"/>
            <ac:picMk id="3074" creationId="{00000000-0000-0000-0000-000000000000}"/>
          </ac:picMkLst>
        </pc:picChg>
      </pc:sldChg>
      <pc:sldChg chg="addSp delSp modSp mod delDesignElem">
        <pc:chgData name="Caton, Kate" userId="071873de-697f-4b17-b81f-2e68a10b2901" providerId="ADAL" clId="{0F354B3A-AA20-4BB2-8417-8377CB54C5D7}" dt="2021-10-03T14:26:04.315" v="2300" actId="26606"/>
        <pc:sldMkLst>
          <pc:docMk/>
          <pc:sldMk cId="3446802614" sldId="284"/>
        </pc:sldMkLst>
        <pc:spChg chg="mod">
          <ac:chgData name="Caton, Kate" userId="071873de-697f-4b17-b81f-2e68a10b2901" providerId="ADAL" clId="{0F354B3A-AA20-4BB2-8417-8377CB54C5D7}" dt="2021-10-03T14:26:04.315" v="2300" actId="26606"/>
          <ac:spMkLst>
            <pc:docMk/>
            <pc:sldMk cId="3446802614" sldId="284"/>
            <ac:spMk id="2" creationId="{00000000-0000-0000-0000-00000000000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446802614" sldId="284"/>
            <ac:spMk id="9" creationId="{B819A166-7571-4003-A6B8-B62034C3ED30}"/>
          </ac:spMkLst>
        </pc:spChg>
        <pc:spChg chg="add">
          <ac:chgData name="Caton, Kate" userId="071873de-697f-4b17-b81f-2e68a10b2901" providerId="ADAL" clId="{0F354B3A-AA20-4BB2-8417-8377CB54C5D7}" dt="2021-10-03T14:26:04.315" v="2300" actId="26606"/>
          <ac:spMkLst>
            <pc:docMk/>
            <pc:sldMk cId="3446802614" sldId="284"/>
            <ac:spMk id="10" creationId="{955A2079-FA98-4876-80F0-72364A7D2EA4}"/>
          </ac:spMkLst>
        </pc:spChg>
        <pc:graphicFrameChg chg="mod modGraphic">
          <ac:chgData name="Caton, Kate" userId="071873de-697f-4b17-b81f-2e68a10b2901" providerId="ADAL" clId="{0F354B3A-AA20-4BB2-8417-8377CB54C5D7}" dt="2021-10-03T14:26:04.315" v="2300" actId="26606"/>
          <ac:graphicFrameMkLst>
            <pc:docMk/>
            <pc:sldMk cId="3446802614" sldId="284"/>
            <ac:graphicFrameMk id="5" creationId="{36E6083D-678D-42CC-B86C-5BAC797A924E}"/>
          </ac:graphicFrameMkLst>
        </pc:graphicFrameChg>
      </pc:sldChg>
      <pc:sldChg chg="addSp delSp modSp mod delDesignElem">
        <pc:chgData name="Caton, Kate" userId="071873de-697f-4b17-b81f-2e68a10b2901" providerId="ADAL" clId="{0F354B3A-AA20-4BB2-8417-8377CB54C5D7}" dt="2021-10-03T14:26:11.050" v="2301" actId="26606"/>
        <pc:sldMkLst>
          <pc:docMk/>
          <pc:sldMk cId="4289065895" sldId="286"/>
        </pc:sldMkLst>
        <pc:spChg chg="mod">
          <ac:chgData name="Caton, Kate" userId="071873de-697f-4b17-b81f-2e68a10b2901" providerId="ADAL" clId="{0F354B3A-AA20-4BB2-8417-8377CB54C5D7}" dt="2021-10-03T14:26:11.050" v="2301" actId="26606"/>
          <ac:spMkLst>
            <pc:docMk/>
            <pc:sldMk cId="4289065895" sldId="286"/>
            <ac:spMk id="2" creationId="{00000000-0000-0000-0000-00000000000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289065895" sldId="286"/>
            <ac:spMk id="71" creationId="{A8384FB5-9ADC-4DDC-881B-597D56F5B15D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289065895" sldId="286"/>
            <ac:spMk id="73" creationId="{91E5A9A7-95C6-4F4F-B00E-C82E07FE62EF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289065895" sldId="286"/>
            <ac:spMk id="75" creationId="{D07DD2DE-F619-49DD-B5E7-03A290FF4ED1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289065895" sldId="286"/>
            <ac:spMk id="77" creationId="{85149191-5F60-4A28-AAFF-039F96B0F3EC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289065895" sldId="286"/>
            <ac:spMk id="79" creationId="{F8260ED5-17F7-4158-B241-D51DD4CF1B7E}"/>
          </ac:spMkLst>
        </pc:spChg>
        <pc:spChg chg="add">
          <ac:chgData name="Caton, Kate" userId="071873de-697f-4b17-b81f-2e68a10b2901" providerId="ADAL" clId="{0F354B3A-AA20-4BB2-8417-8377CB54C5D7}" dt="2021-10-03T14:26:11.050" v="2301" actId="26606"/>
          <ac:spMkLst>
            <pc:docMk/>
            <pc:sldMk cId="4289065895" sldId="286"/>
            <ac:spMk id="2052" creationId="{D4771268-CB57-404A-9271-370EB28F6090}"/>
          </ac:spMkLst>
        </pc:spChg>
        <pc:picChg chg="mod">
          <ac:chgData name="Caton, Kate" userId="071873de-697f-4b17-b81f-2e68a10b2901" providerId="ADAL" clId="{0F354B3A-AA20-4BB2-8417-8377CB54C5D7}" dt="2021-10-03T14:26:11.050" v="2301" actId="26606"/>
          <ac:picMkLst>
            <pc:docMk/>
            <pc:sldMk cId="4289065895" sldId="286"/>
            <ac:picMk id="2050" creationId="{00000000-0000-0000-0000-000000000000}"/>
          </ac:picMkLst>
        </pc:picChg>
      </pc:sldChg>
      <pc:sldChg chg="addSp delSp modSp mod delDesignElem">
        <pc:chgData name="Caton, Kate" userId="071873de-697f-4b17-b81f-2e68a10b2901" providerId="ADAL" clId="{0F354B3A-AA20-4BB2-8417-8377CB54C5D7}" dt="2021-10-03T14:26:24.523" v="2303" actId="26606"/>
        <pc:sldMkLst>
          <pc:docMk/>
          <pc:sldMk cId="3441677326" sldId="287"/>
        </pc:sldMkLst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441677326" sldId="287"/>
            <ac:spMk id="75" creationId="{42285737-90EE-47DC-AC80-8AE156B11969}"/>
          </ac:spMkLst>
        </pc:spChg>
        <pc:spChg chg="add">
          <ac:chgData name="Caton, Kate" userId="071873de-697f-4b17-b81f-2e68a10b2901" providerId="ADAL" clId="{0F354B3A-AA20-4BB2-8417-8377CB54C5D7}" dt="2021-10-03T14:26:24.523" v="2303" actId="26606"/>
          <ac:spMkLst>
            <pc:docMk/>
            <pc:sldMk cId="3441677326" sldId="287"/>
            <ac:spMk id="4100" creationId="{42285737-90EE-47DC-AC80-8AE156B11969}"/>
          </ac:spMkLst>
        </pc:spChg>
        <pc:grpChg chg="del">
          <ac:chgData name="Caton, Kate" userId="071873de-697f-4b17-b81f-2e68a10b2901" providerId="ADAL" clId="{0F354B3A-AA20-4BB2-8417-8377CB54C5D7}" dt="2021-10-03T12:49:35.311" v="24"/>
          <ac:grpSpMkLst>
            <pc:docMk/>
            <pc:sldMk cId="3441677326" sldId="287"/>
            <ac:grpSpMk id="77" creationId="{B57BDC17-F1B3-455F-BBF1-680AA1F25C06}"/>
          </ac:grpSpMkLst>
        </pc:grpChg>
        <pc:grpChg chg="add">
          <ac:chgData name="Caton, Kate" userId="071873de-697f-4b17-b81f-2e68a10b2901" providerId="ADAL" clId="{0F354B3A-AA20-4BB2-8417-8377CB54C5D7}" dt="2021-10-03T14:26:24.523" v="2303" actId="26606"/>
          <ac:grpSpMkLst>
            <pc:docMk/>
            <pc:sldMk cId="3441677326" sldId="287"/>
            <ac:grpSpMk id="4101" creationId="{B57BDC17-F1B3-455F-BBF1-680AA1F25C06}"/>
          </ac:grpSpMkLst>
        </pc:grpChg>
        <pc:picChg chg="mod">
          <ac:chgData name="Caton, Kate" userId="071873de-697f-4b17-b81f-2e68a10b2901" providerId="ADAL" clId="{0F354B3A-AA20-4BB2-8417-8377CB54C5D7}" dt="2021-10-03T14:26:24.523" v="2303" actId="26606"/>
          <ac:picMkLst>
            <pc:docMk/>
            <pc:sldMk cId="3441677326" sldId="287"/>
            <ac:picMk id="3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24.523" v="2303" actId="26606"/>
          <ac:picMkLst>
            <pc:docMk/>
            <pc:sldMk cId="3441677326" sldId="287"/>
            <ac:picMk id="4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24.523" v="2303" actId="26606"/>
          <ac:picMkLst>
            <pc:docMk/>
            <pc:sldMk cId="3441677326" sldId="287"/>
            <ac:picMk id="3076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24.523" v="2303" actId="26606"/>
          <ac:picMkLst>
            <pc:docMk/>
            <pc:sldMk cId="3441677326" sldId="287"/>
            <ac:picMk id="3077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24.523" v="2303" actId="26606"/>
          <ac:picMkLst>
            <pc:docMk/>
            <pc:sldMk cId="3441677326" sldId="287"/>
            <ac:picMk id="3085" creationId="{00000000-0000-0000-0000-000000000000}"/>
          </ac:picMkLst>
        </pc:picChg>
        <pc:picChg chg="mod">
          <ac:chgData name="Caton, Kate" userId="071873de-697f-4b17-b81f-2e68a10b2901" providerId="ADAL" clId="{0F354B3A-AA20-4BB2-8417-8377CB54C5D7}" dt="2021-10-03T14:26:24.523" v="2303" actId="26606"/>
          <ac:picMkLst>
            <pc:docMk/>
            <pc:sldMk cId="3441677326" sldId="287"/>
            <ac:picMk id="3086" creationId="{00000000-0000-0000-0000-000000000000}"/>
          </ac:picMkLst>
        </pc:picChg>
        <pc:picChg chg="mod ord">
          <ac:chgData name="Caton, Kate" userId="071873de-697f-4b17-b81f-2e68a10b2901" providerId="ADAL" clId="{0F354B3A-AA20-4BB2-8417-8377CB54C5D7}" dt="2021-10-03T14:26:24.523" v="2303" actId="26606"/>
          <ac:picMkLst>
            <pc:docMk/>
            <pc:sldMk cId="3441677326" sldId="287"/>
            <ac:picMk id="4098" creationId="{00000000-0000-0000-0000-000000000000}"/>
          </ac:picMkLst>
        </pc:picChg>
      </pc:sldChg>
      <pc:sldChg chg="delSp delDesignElem">
        <pc:chgData name="Caton, Kate" userId="071873de-697f-4b17-b81f-2e68a10b2901" providerId="ADAL" clId="{0F354B3A-AA20-4BB2-8417-8377CB54C5D7}" dt="2021-10-03T12:49:35.311" v="24"/>
        <pc:sldMkLst>
          <pc:docMk/>
          <pc:sldMk cId="2381020877" sldId="288"/>
        </pc:sldMkLst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381020877" sldId="288"/>
            <ac:spMk id="75" creationId="{AB8C311F-7253-4AED-9701-7FC0708C41C7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381020877" sldId="288"/>
            <ac:spMk id="77" creationId="{E2384209-CB15-4CDF-9D31-C44FD9A3F20D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381020877" sldId="288"/>
            <ac:spMk id="79" creationId="{2633B3B5-CC90-43F0-8714-D31D1F3F0209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381020877" sldId="288"/>
            <ac:spMk id="81" creationId="{A8D57A06-A426-446D-B02C-A2DC6B62E45E}"/>
          </ac:spMkLst>
        </pc:spChg>
      </pc:sldChg>
      <pc:sldChg chg="addSp modSp mod setBg">
        <pc:chgData name="Caton, Kate" userId="071873de-697f-4b17-b81f-2e68a10b2901" providerId="ADAL" clId="{0F354B3A-AA20-4BB2-8417-8377CB54C5D7}" dt="2021-10-03T14:27:07.993" v="2307" actId="27614"/>
        <pc:sldMkLst>
          <pc:docMk/>
          <pc:sldMk cId="1010852660" sldId="289"/>
        </pc:sldMkLst>
        <pc:spChg chg="mod ord">
          <ac:chgData name="Caton, Kate" userId="071873de-697f-4b17-b81f-2e68a10b2901" providerId="ADAL" clId="{0F354B3A-AA20-4BB2-8417-8377CB54C5D7}" dt="2021-10-03T14:26:56.695" v="2306" actId="26606"/>
          <ac:spMkLst>
            <pc:docMk/>
            <pc:sldMk cId="1010852660" sldId="289"/>
            <ac:spMk id="2" creationId="{00000000-0000-0000-0000-000000000000}"/>
          </ac:spMkLst>
        </pc:spChg>
        <pc:spChg chg="add">
          <ac:chgData name="Caton, Kate" userId="071873de-697f-4b17-b81f-2e68a10b2901" providerId="ADAL" clId="{0F354B3A-AA20-4BB2-8417-8377CB54C5D7}" dt="2021-10-03T14:26:56.695" v="2306" actId="26606"/>
          <ac:spMkLst>
            <pc:docMk/>
            <pc:sldMk cId="1010852660" sldId="289"/>
            <ac:spMk id="8" creationId="{3AFE8227-C443-417B-BA91-520EB1EF4559}"/>
          </ac:spMkLst>
        </pc:spChg>
        <pc:spChg chg="add">
          <ac:chgData name="Caton, Kate" userId="071873de-697f-4b17-b81f-2e68a10b2901" providerId="ADAL" clId="{0F354B3A-AA20-4BB2-8417-8377CB54C5D7}" dt="2021-10-03T14:26:56.695" v="2306" actId="26606"/>
          <ac:spMkLst>
            <pc:docMk/>
            <pc:sldMk cId="1010852660" sldId="289"/>
            <ac:spMk id="10" creationId="{907741FC-B544-4A6E-B831-6789D042333D}"/>
          </ac:spMkLst>
        </pc:spChg>
        <pc:spChg chg="add">
          <ac:chgData name="Caton, Kate" userId="071873de-697f-4b17-b81f-2e68a10b2901" providerId="ADAL" clId="{0F354B3A-AA20-4BB2-8417-8377CB54C5D7}" dt="2021-10-03T14:26:56.695" v="2306" actId="26606"/>
          <ac:spMkLst>
            <pc:docMk/>
            <pc:sldMk cId="1010852660" sldId="289"/>
            <ac:spMk id="12" creationId="{3F0BE7ED-7814-4273-B18A-F26CC0380380}"/>
          </ac:spMkLst>
        </pc:spChg>
        <pc:picChg chg="mod">
          <ac:chgData name="Caton, Kate" userId="071873de-697f-4b17-b81f-2e68a10b2901" providerId="ADAL" clId="{0F354B3A-AA20-4BB2-8417-8377CB54C5D7}" dt="2021-10-03T14:27:07.993" v="2307" actId="27614"/>
          <ac:picMkLst>
            <pc:docMk/>
            <pc:sldMk cId="1010852660" sldId="289"/>
            <ac:picMk id="3" creationId="{00000000-0000-0000-0000-000000000000}"/>
          </ac:picMkLst>
        </pc:picChg>
      </pc:sldChg>
      <pc:sldChg chg="addSp delSp modSp mod delDesignElem">
        <pc:chgData name="Caton, Kate" userId="071873de-697f-4b17-b81f-2e68a10b2901" providerId="ADAL" clId="{0F354B3A-AA20-4BB2-8417-8377CB54C5D7}" dt="2021-10-03T13:58:52.049" v="1028" actId="26606"/>
        <pc:sldMkLst>
          <pc:docMk/>
          <pc:sldMk cId="680509893" sldId="290"/>
        </pc:sldMkLst>
        <pc:spChg chg="mod">
          <ac:chgData name="Caton, Kate" userId="071873de-697f-4b17-b81f-2e68a10b2901" providerId="ADAL" clId="{0F354B3A-AA20-4BB2-8417-8377CB54C5D7}" dt="2021-10-03T13:58:52.049" v="1028" actId="26606"/>
          <ac:spMkLst>
            <pc:docMk/>
            <pc:sldMk cId="680509893" sldId="290"/>
            <ac:spMk id="2" creationId="{00000000-0000-0000-0000-00000000000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680509893" sldId="290"/>
            <ac:spMk id="9" creationId="{B819A166-7571-4003-A6B8-B62034C3ED30}"/>
          </ac:spMkLst>
        </pc:spChg>
        <pc:spChg chg="add">
          <ac:chgData name="Caton, Kate" userId="071873de-697f-4b17-b81f-2e68a10b2901" providerId="ADAL" clId="{0F354B3A-AA20-4BB2-8417-8377CB54C5D7}" dt="2021-10-03T13:58:52.049" v="1028" actId="26606"/>
          <ac:spMkLst>
            <pc:docMk/>
            <pc:sldMk cId="680509893" sldId="290"/>
            <ac:spMk id="10" creationId="{DCC231C8-C761-4B31-9B1C-C6D19248C6B3}"/>
          </ac:spMkLst>
        </pc:spChg>
        <pc:graphicFrameChg chg="mod modGraphic">
          <ac:chgData name="Caton, Kate" userId="071873de-697f-4b17-b81f-2e68a10b2901" providerId="ADAL" clId="{0F354B3A-AA20-4BB2-8417-8377CB54C5D7}" dt="2021-10-03T13:58:52.049" v="1028" actId="26606"/>
          <ac:graphicFrameMkLst>
            <pc:docMk/>
            <pc:sldMk cId="680509893" sldId="290"/>
            <ac:graphicFrameMk id="5" creationId="{8AEF705C-06BF-4E56-8258-930FB96A5E85}"/>
          </ac:graphicFrameMkLst>
        </pc:graphicFrameChg>
      </pc:sldChg>
      <pc:sldChg chg="addSp delSp modSp mod delDesignElem">
        <pc:chgData name="Caton, Kate" userId="071873de-697f-4b17-b81f-2e68a10b2901" providerId="ADAL" clId="{0F354B3A-AA20-4BB2-8417-8377CB54C5D7}" dt="2021-10-03T13:59:28.987" v="1047" actId="20577"/>
        <pc:sldMkLst>
          <pc:docMk/>
          <pc:sldMk cId="1248932484" sldId="291"/>
        </pc:sldMkLst>
        <pc:spChg chg="mod">
          <ac:chgData name="Caton, Kate" userId="071873de-697f-4b17-b81f-2e68a10b2901" providerId="ADAL" clId="{0F354B3A-AA20-4BB2-8417-8377CB54C5D7}" dt="2021-10-03T13:59:21.311" v="1046" actId="26606"/>
          <ac:spMkLst>
            <pc:docMk/>
            <pc:sldMk cId="1248932484" sldId="291"/>
            <ac:spMk id="2" creationId="{00000000-0000-0000-0000-000000000000}"/>
          </ac:spMkLst>
        </pc:spChg>
        <pc:spChg chg="mod">
          <ac:chgData name="Caton, Kate" userId="071873de-697f-4b17-b81f-2e68a10b2901" providerId="ADAL" clId="{0F354B3A-AA20-4BB2-8417-8377CB54C5D7}" dt="2021-10-03T13:59:28.987" v="1047" actId="20577"/>
          <ac:spMkLst>
            <pc:docMk/>
            <pc:sldMk cId="1248932484" sldId="291"/>
            <ac:spMk id="3" creationId="{00000000-0000-0000-0000-000000000000}"/>
          </ac:spMkLst>
        </pc:spChg>
        <pc:spChg chg="add">
          <ac:chgData name="Caton, Kate" userId="071873de-697f-4b17-b81f-2e68a10b2901" providerId="ADAL" clId="{0F354B3A-AA20-4BB2-8417-8377CB54C5D7}" dt="2021-10-03T13:59:21.311" v="1046" actId="26606"/>
          <ac:spMkLst>
            <pc:docMk/>
            <pc:sldMk cId="1248932484" sldId="291"/>
            <ac:spMk id="6" creationId="{7D9D36D6-2AC5-46A1-A849-4C82D5264A3A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1248932484" sldId="291"/>
            <ac:spMk id="9" creationId="{BECACB72-3535-4C1F-B618-F4CBD214F4FF}"/>
          </ac:spMkLst>
        </pc:spChg>
        <pc:picChg chg="mod">
          <ac:chgData name="Caton, Kate" userId="071873de-697f-4b17-b81f-2e68a10b2901" providerId="ADAL" clId="{0F354B3A-AA20-4BB2-8417-8377CB54C5D7}" dt="2021-10-03T13:59:21.311" v="1046" actId="26606"/>
          <ac:picMkLst>
            <pc:docMk/>
            <pc:sldMk cId="1248932484" sldId="291"/>
            <ac:picMk id="4" creationId="{00000000-0000-0000-0000-000000000000}"/>
          </ac:picMkLst>
        </pc:picChg>
      </pc:sldChg>
      <pc:sldChg chg="addSp delSp modSp mod setBg setClrOvrMap">
        <pc:chgData name="Caton, Kate" userId="071873de-697f-4b17-b81f-2e68a10b2901" providerId="ADAL" clId="{0F354B3A-AA20-4BB2-8417-8377CB54C5D7}" dt="2021-10-03T15:17:14.908" v="3195" actId="255"/>
        <pc:sldMkLst>
          <pc:docMk/>
          <pc:sldMk cId="584433221" sldId="292"/>
        </pc:sldMkLst>
        <pc:spChg chg="mod ord">
          <ac:chgData name="Caton, Kate" userId="071873de-697f-4b17-b81f-2e68a10b2901" providerId="ADAL" clId="{0F354B3A-AA20-4BB2-8417-8377CB54C5D7}" dt="2021-10-03T15:16:56.055" v="3192" actId="26606"/>
          <ac:spMkLst>
            <pc:docMk/>
            <pc:sldMk cId="584433221" sldId="292"/>
            <ac:spMk id="2" creationId="{00000000-0000-0000-0000-000000000000}"/>
          </ac:spMkLst>
        </pc:spChg>
        <pc:spChg chg="add mod">
          <ac:chgData name="Caton, Kate" userId="071873de-697f-4b17-b81f-2e68a10b2901" providerId="ADAL" clId="{0F354B3A-AA20-4BB2-8417-8377CB54C5D7}" dt="2021-10-03T15:17:14.908" v="3195" actId="255"/>
          <ac:spMkLst>
            <pc:docMk/>
            <pc:sldMk cId="584433221" sldId="292"/>
            <ac:spMk id="5" creationId="{D04443A2-0C40-4AA5-9B5A-D0491665DB03}"/>
          </ac:spMkLst>
        </pc:spChg>
        <pc:spChg chg="add">
          <ac:chgData name="Caton, Kate" userId="071873de-697f-4b17-b81f-2e68a10b2901" providerId="ADAL" clId="{0F354B3A-AA20-4BB2-8417-8377CB54C5D7}" dt="2021-10-03T15:16:56.055" v="3192" actId="26606"/>
          <ac:spMkLst>
            <pc:docMk/>
            <pc:sldMk cId="584433221" sldId="292"/>
            <ac:spMk id="10" creationId="{9B76D444-2756-434F-AE61-96D69830C13E}"/>
          </ac:spMkLst>
        </pc:spChg>
        <pc:spChg chg="add">
          <ac:chgData name="Caton, Kate" userId="071873de-697f-4b17-b81f-2e68a10b2901" providerId="ADAL" clId="{0F354B3A-AA20-4BB2-8417-8377CB54C5D7}" dt="2021-10-03T15:16:56.055" v="3192" actId="26606"/>
          <ac:spMkLst>
            <pc:docMk/>
            <pc:sldMk cId="584433221" sldId="292"/>
            <ac:spMk id="12" creationId="{29A9EE12-EF77-4DB4-84E4-043DE7235244}"/>
          </ac:spMkLst>
        </pc:spChg>
        <pc:picChg chg="add del mod">
          <ac:chgData name="Caton, Kate" userId="071873de-697f-4b17-b81f-2e68a10b2901" providerId="ADAL" clId="{0F354B3A-AA20-4BB2-8417-8377CB54C5D7}" dt="2021-10-03T15:10:27.867" v="2658" actId="21"/>
          <ac:picMkLst>
            <pc:docMk/>
            <pc:sldMk cId="584433221" sldId="292"/>
            <ac:picMk id="3" creationId="{A4BFBA75-043A-492A-ACDB-EA8236674BED}"/>
          </ac:picMkLst>
        </pc:picChg>
        <pc:picChg chg="mod">
          <ac:chgData name="Caton, Kate" userId="071873de-697f-4b17-b81f-2e68a10b2901" providerId="ADAL" clId="{0F354B3A-AA20-4BB2-8417-8377CB54C5D7}" dt="2021-10-03T15:16:56.055" v="3192" actId="26606"/>
          <ac:picMkLst>
            <pc:docMk/>
            <pc:sldMk cId="584433221" sldId="292"/>
            <ac:picMk id="4" creationId="{CA90FD12-AFF0-4285-81DE-6A1E0B4240CD}"/>
          </ac:picMkLst>
        </pc:picChg>
      </pc:sldChg>
      <pc:sldChg chg="addSp delSp modSp mod delDesignElem">
        <pc:chgData name="Caton, Kate" userId="071873de-697f-4b17-b81f-2e68a10b2901" providerId="ADAL" clId="{0F354B3A-AA20-4BB2-8417-8377CB54C5D7}" dt="2021-10-03T14:17:54.923" v="1621" actId="26606"/>
        <pc:sldMkLst>
          <pc:docMk/>
          <pc:sldMk cId="541200339" sldId="294"/>
        </pc:sldMkLst>
        <pc:spChg chg="mod">
          <ac:chgData name="Caton, Kate" userId="071873de-697f-4b17-b81f-2e68a10b2901" providerId="ADAL" clId="{0F354B3A-AA20-4BB2-8417-8377CB54C5D7}" dt="2021-10-03T14:17:54.923" v="1621" actId="26606"/>
          <ac:spMkLst>
            <pc:docMk/>
            <pc:sldMk cId="541200339" sldId="294"/>
            <ac:spMk id="2" creationId="{00000000-0000-0000-0000-000000000000}"/>
          </ac:spMkLst>
        </pc:spChg>
        <pc:spChg chg="mod">
          <ac:chgData name="Caton, Kate" userId="071873de-697f-4b17-b81f-2e68a10b2901" providerId="ADAL" clId="{0F354B3A-AA20-4BB2-8417-8377CB54C5D7}" dt="2021-10-03T14:17:54.923" v="1621" actId="26606"/>
          <ac:spMkLst>
            <pc:docMk/>
            <pc:sldMk cId="541200339" sldId="294"/>
            <ac:spMk id="3" creationId="{00000000-0000-0000-0000-000000000000}"/>
          </ac:spMkLst>
        </pc:spChg>
        <pc:spChg chg="add">
          <ac:chgData name="Caton, Kate" userId="071873de-697f-4b17-b81f-2e68a10b2901" providerId="ADAL" clId="{0F354B3A-AA20-4BB2-8417-8377CB54C5D7}" dt="2021-10-03T14:17:54.923" v="1621" actId="26606"/>
          <ac:spMkLst>
            <pc:docMk/>
            <pc:sldMk cId="541200339" sldId="294"/>
            <ac:spMk id="6" creationId="{5A92BC41-5AE1-432E-87C7-12BF9E03D92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00339" sldId="294"/>
            <ac:spMk id="9" creationId="{A8384FB5-9ADC-4DDC-881B-597D56F5B15D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00339" sldId="294"/>
            <ac:spMk id="11" creationId="{91E5A9A7-95C6-4F4F-B00E-C82E07FE62EF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00339" sldId="294"/>
            <ac:spMk id="13" creationId="{D07DD2DE-F619-49DD-B5E7-03A290FF4ED1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00339" sldId="294"/>
            <ac:spMk id="15" creationId="{85149191-5F60-4A28-AAFF-039F96B0F3EC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541200339" sldId="294"/>
            <ac:spMk id="17" creationId="{F8260ED5-17F7-4158-B241-D51DD4CF1B7E}"/>
          </ac:spMkLst>
        </pc:spChg>
        <pc:picChg chg="mod">
          <ac:chgData name="Caton, Kate" userId="071873de-697f-4b17-b81f-2e68a10b2901" providerId="ADAL" clId="{0F354B3A-AA20-4BB2-8417-8377CB54C5D7}" dt="2021-10-03T14:17:54.923" v="1621" actId="26606"/>
          <ac:picMkLst>
            <pc:docMk/>
            <pc:sldMk cId="541200339" sldId="294"/>
            <ac:picMk id="4" creationId="{00000000-0000-0000-0000-000000000000}"/>
          </ac:picMkLst>
        </pc:picChg>
        <pc:cxnChg chg="add">
          <ac:chgData name="Caton, Kate" userId="071873de-697f-4b17-b81f-2e68a10b2901" providerId="ADAL" clId="{0F354B3A-AA20-4BB2-8417-8377CB54C5D7}" dt="2021-10-03T14:17:54.923" v="1621" actId="26606"/>
          <ac:cxnSpMkLst>
            <pc:docMk/>
            <pc:sldMk cId="541200339" sldId="294"/>
            <ac:cxnSpMk id="7" creationId="{DC0E1208-0B30-4396-AE7C-AEBFFAEE66DB}"/>
          </ac:cxnSpMkLst>
        </pc:cxnChg>
      </pc:sldChg>
      <pc:sldChg chg="addSp delSp mod delDesignElem">
        <pc:chgData name="Caton, Kate" userId="071873de-697f-4b17-b81f-2e68a10b2901" providerId="ADAL" clId="{0F354B3A-AA20-4BB2-8417-8377CB54C5D7}" dt="2021-10-03T14:26:30.997" v="2304" actId="26606"/>
        <pc:sldMkLst>
          <pc:docMk/>
          <pc:sldMk cId="4192518940" sldId="295"/>
        </pc:sldMkLst>
        <pc:spChg chg="add">
          <ac:chgData name="Caton, Kate" userId="071873de-697f-4b17-b81f-2e68a10b2901" providerId="ADAL" clId="{0F354B3A-AA20-4BB2-8417-8377CB54C5D7}" dt="2021-10-03T14:26:30.997" v="2304" actId="26606"/>
          <ac:spMkLst>
            <pc:docMk/>
            <pc:sldMk cId="4192518940" sldId="295"/>
            <ac:spMk id="6" creationId="{A8384FB5-9ADC-4DDC-881B-597D56F5B15D}"/>
          </ac:spMkLst>
        </pc:spChg>
        <pc:spChg chg="add">
          <ac:chgData name="Caton, Kate" userId="071873de-697f-4b17-b81f-2e68a10b2901" providerId="ADAL" clId="{0F354B3A-AA20-4BB2-8417-8377CB54C5D7}" dt="2021-10-03T14:26:30.997" v="2304" actId="26606"/>
          <ac:spMkLst>
            <pc:docMk/>
            <pc:sldMk cId="4192518940" sldId="295"/>
            <ac:spMk id="7" creationId="{91E5A9A7-95C6-4F4F-B00E-C82E07FE62EF}"/>
          </ac:spMkLst>
        </pc:spChg>
        <pc:spChg chg="add">
          <ac:chgData name="Caton, Kate" userId="071873de-697f-4b17-b81f-2e68a10b2901" providerId="ADAL" clId="{0F354B3A-AA20-4BB2-8417-8377CB54C5D7}" dt="2021-10-03T14:26:30.997" v="2304" actId="26606"/>
          <ac:spMkLst>
            <pc:docMk/>
            <pc:sldMk cId="4192518940" sldId="295"/>
            <ac:spMk id="8" creationId="{D07DD2DE-F619-49DD-B5E7-03A290FF4ED1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92518940" sldId="295"/>
            <ac:spMk id="9" creationId="{A8384FB5-9ADC-4DDC-881B-597D56F5B15D}"/>
          </ac:spMkLst>
        </pc:spChg>
        <pc:spChg chg="add">
          <ac:chgData name="Caton, Kate" userId="071873de-697f-4b17-b81f-2e68a10b2901" providerId="ADAL" clId="{0F354B3A-AA20-4BB2-8417-8377CB54C5D7}" dt="2021-10-03T14:26:30.997" v="2304" actId="26606"/>
          <ac:spMkLst>
            <pc:docMk/>
            <pc:sldMk cId="4192518940" sldId="295"/>
            <ac:spMk id="10" creationId="{85149191-5F60-4A28-AAFF-039F96B0F3EC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92518940" sldId="295"/>
            <ac:spMk id="11" creationId="{91E5A9A7-95C6-4F4F-B00E-C82E07FE62EF}"/>
          </ac:spMkLst>
        </pc:spChg>
        <pc:spChg chg="add">
          <ac:chgData name="Caton, Kate" userId="071873de-697f-4b17-b81f-2e68a10b2901" providerId="ADAL" clId="{0F354B3A-AA20-4BB2-8417-8377CB54C5D7}" dt="2021-10-03T14:26:30.997" v="2304" actId="26606"/>
          <ac:spMkLst>
            <pc:docMk/>
            <pc:sldMk cId="4192518940" sldId="295"/>
            <ac:spMk id="12" creationId="{F8260ED5-17F7-4158-B241-D51DD4CF1B7E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92518940" sldId="295"/>
            <ac:spMk id="13" creationId="{D07DD2DE-F619-49DD-B5E7-03A290FF4ED1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92518940" sldId="295"/>
            <ac:spMk id="15" creationId="{85149191-5F60-4A28-AAFF-039F96B0F3EC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4192518940" sldId="295"/>
            <ac:spMk id="17" creationId="{F8260ED5-17F7-4158-B241-D51DD4CF1B7E}"/>
          </ac:spMkLst>
        </pc:spChg>
      </pc:sldChg>
      <pc:sldChg chg="addSp delSp modSp mod delDesignElem">
        <pc:chgData name="Caton, Kate" userId="071873de-697f-4b17-b81f-2e68a10b2901" providerId="ADAL" clId="{0F354B3A-AA20-4BB2-8417-8377CB54C5D7}" dt="2021-10-03T14:16:46.886" v="1590" actId="20577"/>
        <pc:sldMkLst>
          <pc:docMk/>
          <pc:sldMk cId="2703773525" sldId="296"/>
        </pc:sldMkLst>
        <pc:spChg chg="mod">
          <ac:chgData name="Caton, Kate" userId="071873de-697f-4b17-b81f-2e68a10b2901" providerId="ADAL" clId="{0F354B3A-AA20-4BB2-8417-8377CB54C5D7}" dt="2021-10-03T14:16:46.886" v="1590" actId="20577"/>
          <ac:spMkLst>
            <pc:docMk/>
            <pc:sldMk cId="2703773525" sldId="296"/>
            <ac:spMk id="2" creationId="{00000000-0000-0000-0000-00000000000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703773525" sldId="296"/>
            <ac:spMk id="7" creationId="{C05CBC3C-2E5A-4839-8B9B-2E5A6ADF0F58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2703773525" sldId="296"/>
            <ac:spMk id="12" creationId="{DB5B423A-57CC-4C58-AA26-8E2E862B03A0}"/>
          </ac:spMkLst>
        </pc:spChg>
        <pc:spChg chg="add del">
          <ac:chgData name="Caton, Kate" userId="071873de-697f-4b17-b81f-2e68a10b2901" providerId="ADAL" clId="{0F354B3A-AA20-4BB2-8417-8377CB54C5D7}" dt="2021-10-03T14:00:17.259" v="1056" actId="26606"/>
          <ac:spMkLst>
            <pc:docMk/>
            <pc:sldMk cId="2703773525" sldId="296"/>
            <ac:spMk id="13" creationId="{68575C10-8187-4AC4-AD72-C754EAFD2867}"/>
          </ac:spMkLst>
        </pc:spChg>
        <pc:spChg chg="add">
          <ac:chgData name="Caton, Kate" userId="071873de-697f-4b17-b81f-2e68a10b2901" providerId="ADAL" clId="{0F354B3A-AA20-4BB2-8417-8377CB54C5D7}" dt="2021-10-03T14:00:17.291" v="1057" actId="26606"/>
          <ac:spMkLst>
            <pc:docMk/>
            <pc:sldMk cId="2703773525" sldId="296"/>
            <ac:spMk id="17" creationId="{DCC231C8-C761-4B31-9B1C-C6D19248C6B3}"/>
          </ac:spMkLst>
        </pc:spChg>
        <pc:graphicFrameChg chg="mod modGraphic">
          <ac:chgData name="Caton, Kate" userId="071873de-697f-4b17-b81f-2e68a10b2901" providerId="ADAL" clId="{0F354B3A-AA20-4BB2-8417-8377CB54C5D7}" dt="2021-10-03T14:00:17.291" v="1057" actId="26606"/>
          <ac:graphicFrameMkLst>
            <pc:docMk/>
            <pc:sldMk cId="2703773525" sldId="296"/>
            <ac:graphicFrameMk id="8" creationId="{865C3F90-5A26-4283-9D1E-4422913F3AF2}"/>
          </ac:graphicFrameMkLst>
        </pc:graphicFrameChg>
        <pc:cxnChg chg="add del">
          <ac:chgData name="Caton, Kate" userId="071873de-697f-4b17-b81f-2e68a10b2901" providerId="ADAL" clId="{0F354B3A-AA20-4BB2-8417-8377CB54C5D7}" dt="2021-10-03T14:00:17.259" v="1056" actId="26606"/>
          <ac:cxnSpMkLst>
            <pc:docMk/>
            <pc:sldMk cId="2703773525" sldId="296"/>
            <ac:cxnSpMk id="15" creationId="{74E776C9-ED67-41B7-B3A3-4DF76EF3ACEE}"/>
          </ac:cxnSpMkLst>
        </pc:cxnChg>
      </pc:sldChg>
      <pc:sldChg chg="addSp delSp modSp mod delDesignElem">
        <pc:chgData name="Caton, Kate" userId="071873de-697f-4b17-b81f-2e68a10b2901" providerId="ADAL" clId="{0F354B3A-AA20-4BB2-8417-8377CB54C5D7}" dt="2021-10-03T15:20:23.193" v="3226" actId="20577"/>
        <pc:sldMkLst>
          <pc:docMk/>
          <pc:sldMk cId="3054912759" sldId="297"/>
        </pc:sldMkLst>
        <pc:spChg chg="mod">
          <ac:chgData name="Caton, Kate" userId="071873de-697f-4b17-b81f-2e68a10b2901" providerId="ADAL" clId="{0F354B3A-AA20-4BB2-8417-8377CB54C5D7}" dt="2021-10-03T15:20:23.193" v="3226" actId="20577"/>
          <ac:spMkLst>
            <pc:docMk/>
            <pc:sldMk cId="3054912759" sldId="297"/>
            <ac:spMk id="2" creationId="{8F60FE94-2049-40D8-96AC-F0D43A50ECF0}"/>
          </ac:spMkLst>
        </pc:spChg>
        <pc:spChg chg="del">
          <ac:chgData name="Caton, Kate" userId="071873de-697f-4b17-b81f-2e68a10b2901" providerId="ADAL" clId="{0F354B3A-AA20-4BB2-8417-8377CB54C5D7}" dt="2021-10-03T12:49:35.311" v="24"/>
          <ac:spMkLst>
            <pc:docMk/>
            <pc:sldMk cId="3054912759" sldId="297"/>
            <ac:spMk id="9" creationId="{B819A166-7571-4003-A6B8-B62034C3ED30}"/>
          </ac:spMkLst>
        </pc:spChg>
        <pc:spChg chg="add del">
          <ac:chgData name="Caton, Kate" userId="071873de-697f-4b17-b81f-2e68a10b2901" providerId="ADAL" clId="{0F354B3A-AA20-4BB2-8417-8377CB54C5D7}" dt="2021-10-03T12:49:51.682" v="26" actId="26606"/>
          <ac:spMkLst>
            <pc:docMk/>
            <pc:sldMk cId="3054912759" sldId="297"/>
            <ac:spMk id="10" creationId="{B819A166-7571-4003-A6B8-B62034C3ED30}"/>
          </ac:spMkLst>
        </pc:spChg>
        <pc:spChg chg="add del">
          <ac:chgData name="Caton, Kate" userId="071873de-697f-4b17-b81f-2e68a10b2901" providerId="ADAL" clId="{0F354B3A-AA20-4BB2-8417-8377CB54C5D7}" dt="2021-10-03T12:49:58.389" v="28" actId="26606"/>
          <ac:spMkLst>
            <pc:docMk/>
            <pc:sldMk cId="3054912759" sldId="297"/>
            <ac:spMk id="12" creationId="{DCC231C8-C761-4B31-9B1C-C6D19248C6B3}"/>
          </ac:spMkLst>
        </pc:spChg>
        <pc:spChg chg="add del">
          <ac:chgData name="Caton, Kate" userId="071873de-697f-4b17-b81f-2e68a10b2901" providerId="ADAL" clId="{0F354B3A-AA20-4BB2-8417-8377CB54C5D7}" dt="2021-10-03T13:45:16.473" v="227" actId="26606"/>
          <ac:spMkLst>
            <pc:docMk/>
            <pc:sldMk cId="3054912759" sldId="297"/>
            <ac:spMk id="14" creationId="{B819A166-7571-4003-A6B8-B62034C3ED30}"/>
          </ac:spMkLst>
        </pc:spChg>
        <pc:spChg chg="add del">
          <ac:chgData name="Caton, Kate" userId="071873de-697f-4b17-b81f-2e68a10b2901" providerId="ADAL" clId="{0F354B3A-AA20-4BB2-8417-8377CB54C5D7}" dt="2021-10-03T13:45:16.473" v="226" actId="26606"/>
          <ac:spMkLst>
            <pc:docMk/>
            <pc:sldMk cId="3054912759" sldId="297"/>
            <ac:spMk id="19" creationId="{955A2079-FA98-4876-80F0-72364A7D2EA4}"/>
          </ac:spMkLst>
        </pc:spChg>
        <pc:spChg chg="add">
          <ac:chgData name="Caton, Kate" userId="071873de-697f-4b17-b81f-2e68a10b2901" providerId="ADAL" clId="{0F354B3A-AA20-4BB2-8417-8377CB54C5D7}" dt="2021-10-03T13:45:16.473" v="227" actId="26606"/>
          <ac:spMkLst>
            <pc:docMk/>
            <pc:sldMk cId="3054912759" sldId="297"/>
            <ac:spMk id="21" creationId="{DCC231C8-C761-4B31-9B1C-C6D19248C6B3}"/>
          </ac:spMkLst>
        </pc:spChg>
        <pc:graphicFrameChg chg="mod modGraphic">
          <ac:chgData name="Caton, Kate" userId="071873de-697f-4b17-b81f-2e68a10b2901" providerId="ADAL" clId="{0F354B3A-AA20-4BB2-8417-8377CB54C5D7}" dt="2021-10-03T13:45:16.473" v="227" actId="26606"/>
          <ac:graphicFrameMkLst>
            <pc:docMk/>
            <pc:sldMk cId="3054912759" sldId="297"/>
            <ac:graphicFrameMk id="5" creationId="{1FCF5923-315B-452B-AE07-83F49B3F7585}"/>
          </ac:graphicFrameMkLst>
        </pc:graphicFrameChg>
      </pc:sldChg>
      <pc:sldChg chg="modSp">
        <pc:chgData name="Caton, Kate" userId="071873de-697f-4b17-b81f-2e68a10b2901" providerId="ADAL" clId="{0F354B3A-AA20-4BB2-8417-8377CB54C5D7}" dt="2021-10-03T14:17:43.581" v="1620" actId="20577"/>
        <pc:sldMkLst>
          <pc:docMk/>
          <pc:sldMk cId="4113925358" sldId="298"/>
        </pc:sldMkLst>
        <pc:spChg chg="mod">
          <ac:chgData name="Caton, Kate" userId="071873de-697f-4b17-b81f-2e68a10b2901" providerId="ADAL" clId="{0F354B3A-AA20-4BB2-8417-8377CB54C5D7}" dt="2021-10-03T12:49:35.311" v="24"/>
          <ac:spMkLst>
            <pc:docMk/>
            <pc:sldMk cId="4113925358" sldId="298"/>
            <ac:spMk id="3" creationId="{3BA93796-EAF2-4B3B-B8E3-DAB01008B0F8}"/>
          </ac:spMkLst>
        </pc:spChg>
        <pc:graphicFrameChg chg="mod">
          <ac:chgData name="Caton, Kate" userId="071873de-697f-4b17-b81f-2e68a10b2901" providerId="ADAL" clId="{0F354B3A-AA20-4BB2-8417-8377CB54C5D7}" dt="2021-10-03T14:17:43.581" v="1620" actId="20577"/>
          <ac:graphicFrameMkLst>
            <pc:docMk/>
            <pc:sldMk cId="4113925358" sldId="298"/>
            <ac:graphicFrameMk id="7" creationId="{E9362E53-5CBA-4E63-940A-7CBBACD311A3}"/>
          </ac:graphicFrameMkLst>
        </pc:graphicFrameChg>
      </pc:sldChg>
      <pc:sldChg chg="addSp delSp modSp del mod">
        <pc:chgData name="Caton, Kate" userId="071873de-697f-4b17-b81f-2e68a10b2901" providerId="ADAL" clId="{0F354B3A-AA20-4BB2-8417-8377CB54C5D7}" dt="2021-10-03T15:10:22.713" v="2657" actId="2696"/>
        <pc:sldMkLst>
          <pc:docMk/>
          <pc:sldMk cId="391561779" sldId="299"/>
        </pc:sldMkLst>
        <pc:picChg chg="del">
          <ac:chgData name="Caton, Kate" userId="071873de-697f-4b17-b81f-2e68a10b2901" providerId="ADAL" clId="{0F354B3A-AA20-4BB2-8417-8377CB54C5D7}" dt="2021-10-03T15:08:59.915" v="2647" actId="21"/>
          <ac:picMkLst>
            <pc:docMk/>
            <pc:sldMk cId="391561779" sldId="299"/>
            <ac:picMk id="2" creationId="{6EC00BDB-8683-41DB-9CE2-D3F1407BF715}"/>
          </ac:picMkLst>
        </pc:picChg>
        <pc:picChg chg="add del mod">
          <ac:chgData name="Caton, Kate" userId="071873de-697f-4b17-b81f-2e68a10b2901" providerId="ADAL" clId="{0F354B3A-AA20-4BB2-8417-8377CB54C5D7}" dt="2021-10-03T15:10:14.020" v="2656"/>
          <ac:picMkLst>
            <pc:docMk/>
            <pc:sldMk cId="391561779" sldId="299"/>
            <ac:picMk id="1026" creationId="{027E68C5-DC25-4D78-B18D-FB9192CF8B58}"/>
          </ac:picMkLst>
        </pc:picChg>
      </pc:sldChg>
      <pc:sldChg chg="addSp delSp modSp new mod setBg">
        <pc:chgData name="Caton, Kate" userId="071873de-697f-4b17-b81f-2e68a10b2901" providerId="ADAL" clId="{0F354B3A-AA20-4BB2-8417-8377CB54C5D7}" dt="2021-10-03T13:55:56.329" v="744" actId="26606"/>
        <pc:sldMkLst>
          <pc:docMk/>
          <pc:sldMk cId="2529436618" sldId="300"/>
        </pc:sldMkLst>
        <pc:spChg chg="mod">
          <ac:chgData name="Caton, Kate" userId="071873de-697f-4b17-b81f-2e68a10b2901" providerId="ADAL" clId="{0F354B3A-AA20-4BB2-8417-8377CB54C5D7}" dt="2021-10-03T13:55:56.329" v="744" actId="26606"/>
          <ac:spMkLst>
            <pc:docMk/>
            <pc:sldMk cId="2529436618" sldId="300"/>
            <ac:spMk id="2" creationId="{167F9015-3700-4624-B6F6-4E1005F937A7}"/>
          </ac:spMkLst>
        </pc:spChg>
        <pc:spChg chg="del mod">
          <ac:chgData name="Caton, Kate" userId="071873de-697f-4b17-b81f-2e68a10b2901" providerId="ADAL" clId="{0F354B3A-AA20-4BB2-8417-8377CB54C5D7}" dt="2021-10-03T13:55:56.329" v="744" actId="26606"/>
          <ac:spMkLst>
            <pc:docMk/>
            <pc:sldMk cId="2529436618" sldId="300"/>
            <ac:spMk id="3" creationId="{5FBF662B-9B9A-4683-B59D-DA2788B42864}"/>
          </ac:spMkLst>
        </pc:spChg>
        <pc:spChg chg="del">
          <ac:chgData name="Caton, Kate" userId="071873de-697f-4b17-b81f-2e68a10b2901" providerId="ADAL" clId="{0F354B3A-AA20-4BB2-8417-8377CB54C5D7}" dt="2021-10-03T13:53:51.395" v="396" actId="21"/>
          <ac:spMkLst>
            <pc:docMk/>
            <pc:sldMk cId="2529436618" sldId="300"/>
            <ac:spMk id="4" creationId="{EDF2933C-30A5-4D94-B2D2-5EB1CEEE7349}"/>
          </ac:spMkLst>
        </pc:spChg>
        <pc:spChg chg="add">
          <ac:chgData name="Caton, Kate" userId="071873de-697f-4b17-b81f-2e68a10b2901" providerId="ADAL" clId="{0F354B3A-AA20-4BB2-8417-8377CB54C5D7}" dt="2021-10-03T13:55:56.329" v="744" actId="26606"/>
          <ac:spMkLst>
            <pc:docMk/>
            <pc:sldMk cId="2529436618" sldId="300"/>
            <ac:spMk id="9" creationId="{DCC231C8-C761-4B31-9B1C-C6D19248C6B3}"/>
          </ac:spMkLst>
        </pc:spChg>
        <pc:graphicFrameChg chg="add">
          <ac:chgData name="Caton, Kate" userId="071873de-697f-4b17-b81f-2e68a10b2901" providerId="ADAL" clId="{0F354B3A-AA20-4BB2-8417-8377CB54C5D7}" dt="2021-10-03T13:55:56.329" v="744" actId="26606"/>
          <ac:graphicFrameMkLst>
            <pc:docMk/>
            <pc:sldMk cId="2529436618" sldId="300"/>
            <ac:graphicFrameMk id="5" creationId="{C9B11E61-69EF-4BC9-8C9F-A0B697058E6F}"/>
          </ac:graphicFrameMkLst>
        </pc:graphicFrameChg>
      </pc:sldChg>
      <pc:sldChg chg="addSp modSp new mod setBg modClrScheme chgLayout">
        <pc:chgData name="Caton, Kate" userId="071873de-697f-4b17-b81f-2e68a10b2901" providerId="ADAL" clId="{0F354B3A-AA20-4BB2-8417-8377CB54C5D7}" dt="2021-10-03T14:25:28.805" v="2297" actId="20577"/>
        <pc:sldMkLst>
          <pc:docMk/>
          <pc:sldMk cId="137257536" sldId="301"/>
        </pc:sldMkLst>
        <pc:spChg chg="add mod">
          <ac:chgData name="Caton, Kate" userId="071873de-697f-4b17-b81f-2e68a10b2901" providerId="ADAL" clId="{0F354B3A-AA20-4BB2-8417-8377CB54C5D7}" dt="2021-10-03T14:25:19.239" v="2295" actId="26606"/>
          <ac:spMkLst>
            <pc:docMk/>
            <pc:sldMk cId="137257536" sldId="301"/>
            <ac:spMk id="2" creationId="{C72C1B9D-7A1B-4CD2-8C13-AA90CF951F1F}"/>
          </ac:spMkLst>
        </pc:spChg>
        <pc:spChg chg="add mod">
          <ac:chgData name="Caton, Kate" userId="071873de-697f-4b17-b81f-2e68a10b2901" providerId="ADAL" clId="{0F354B3A-AA20-4BB2-8417-8377CB54C5D7}" dt="2021-10-03T14:25:28.805" v="2297" actId="20577"/>
          <ac:spMkLst>
            <pc:docMk/>
            <pc:sldMk cId="137257536" sldId="301"/>
            <ac:spMk id="3" creationId="{7044B302-4647-4E91-881A-0AE089F7FD81}"/>
          </ac:spMkLst>
        </pc:spChg>
        <pc:spChg chg="add">
          <ac:chgData name="Caton, Kate" userId="071873de-697f-4b17-b81f-2e68a10b2901" providerId="ADAL" clId="{0F354B3A-AA20-4BB2-8417-8377CB54C5D7}" dt="2021-10-03T14:25:19.239" v="2295" actId="26606"/>
          <ac:spMkLst>
            <pc:docMk/>
            <pc:sldMk cId="137257536" sldId="301"/>
            <ac:spMk id="8" creationId="{907EF6B7-1338-4443-8C46-6A318D952DFD}"/>
          </ac:spMkLst>
        </pc:spChg>
        <pc:spChg chg="add">
          <ac:chgData name="Caton, Kate" userId="071873de-697f-4b17-b81f-2e68a10b2901" providerId="ADAL" clId="{0F354B3A-AA20-4BB2-8417-8377CB54C5D7}" dt="2021-10-03T14:25:19.239" v="2295" actId="26606"/>
          <ac:spMkLst>
            <pc:docMk/>
            <pc:sldMk cId="137257536" sldId="301"/>
            <ac:spMk id="10" creationId="{DAAE4CDD-124C-4DCF-9584-B6033B545DD5}"/>
          </ac:spMkLst>
        </pc:spChg>
        <pc:spChg chg="add">
          <ac:chgData name="Caton, Kate" userId="071873de-697f-4b17-b81f-2e68a10b2901" providerId="ADAL" clId="{0F354B3A-AA20-4BB2-8417-8377CB54C5D7}" dt="2021-10-03T14:25:19.239" v="2295" actId="26606"/>
          <ac:spMkLst>
            <pc:docMk/>
            <pc:sldMk cId="137257536" sldId="301"/>
            <ac:spMk id="12" creationId="{081E4A58-353D-44AE-B2FC-2A74E2E400F7}"/>
          </ac:spMkLst>
        </pc:spChg>
      </pc:sldChg>
      <pc:sldChg chg="addSp delSp modSp new mod setBg">
        <pc:chgData name="Caton, Kate" userId="071873de-697f-4b17-b81f-2e68a10b2901" providerId="ADAL" clId="{0F354B3A-AA20-4BB2-8417-8377CB54C5D7}" dt="2021-10-03T15:21:12.996" v="3247" actId="20577"/>
        <pc:sldMkLst>
          <pc:docMk/>
          <pc:sldMk cId="926899225" sldId="302"/>
        </pc:sldMkLst>
        <pc:spChg chg="add del mod">
          <ac:chgData name="Caton, Kate" userId="071873de-697f-4b17-b81f-2e68a10b2901" providerId="ADAL" clId="{0F354B3A-AA20-4BB2-8417-8377CB54C5D7}" dt="2021-10-03T14:50:45.337" v="2366" actId="26606"/>
          <ac:spMkLst>
            <pc:docMk/>
            <pc:sldMk cId="926899225" sldId="302"/>
            <ac:spMk id="3" creationId="{14786A0E-20D9-453C-98D3-07D2CA6948A6}"/>
          </ac:spMkLst>
        </pc:spChg>
        <pc:spChg chg="add">
          <ac:chgData name="Caton, Kate" userId="071873de-697f-4b17-b81f-2e68a10b2901" providerId="ADAL" clId="{0F354B3A-AA20-4BB2-8417-8377CB54C5D7}" dt="2021-10-03T14:50:45.337" v="2366" actId="26606"/>
          <ac:spMkLst>
            <pc:docMk/>
            <pc:sldMk cId="926899225" sldId="302"/>
            <ac:spMk id="6" creationId="{2B566528-1B12-4246-9431-5C2D7D081168}"/>
          </ac:spMkLst>
        </pc:spChg>
        <pc:spChg chg="add">
          <ac:chgData name="Caton, Kate" userId="071873de-697f-4b17-b81f-2e68a10b2901" providerId="ADAL" clId="{0F354B3A-AA20-4BB2-8417-8377CB54C5D7}" dt="2021-10-03T14:50:45.337" v="2366" actId="26606"/>
          <ac:spMkLst>
            <pc:docMk/>
            <pc:sldMk cId="926899225" sldId="302"/>
            <ac:spMk id="7" creationId="{2E80C965-DB6D-4F81-9E9E-B027384D0BD6}"/>
          </ac:spMkLst>
        </pc:spChg>
        <pc:spChg chg="add">
          <ac:chgData name="Caton, Kate" userId="071873de-697f-4b17-b81f-2e68a10b2901" providerId="ADAL" clId="{0F354B3A-AA20-4BB2-8417-8377CB54C5D7}" dt="2021-10-03T14:50:45.337" v="2366" actId="26606"/>
          <ac:spMkLst>
            <pc:docMk/>
            <pc:sldMk cId="926899225" sldId="302"/>
            <ac:spMk id="8" creationId="{A580F890-B085-4E95-96AA-55AEBEC5CE6E}"/>
          </ac:spMkLst>
        </pc:spChg>
        <pc:spChg chg="add del">
          <ac:chgData name="Caton, Kate" userId="071873de-697f-4b17-b81f-2e68a10b2901" providerId="ADAL" clId="{0F354B3A-AA20-4BB2-8417-8377CB54C5D7}" dt="2021-10-03T14:49:10.450" v="2323" actId="26606"/>
          <ac:spMkLst>
            <pc:docMk/>
            <pc:sldMk cId="926899225" sldId="302"/>
            <ac:spMk id="9" creationId="{2B566528-1B12-4246-9431-5C2D7D081168}"/>
          </ac:spMkLst>
        </pc:spChg>
        <pc:spChg chg="add">
          <ac:chgData name="Caton, Kate" userId="071873de-697f-4b17-b81f-2e68a10b2901" providerId="ADAL" clId="{0F354B3A-AA20-4BB2-8417-8377CB54C5D7}" dt="2021-10-03T14:50:45.337" v="2366" actId="26606"/>
          <ac:spMkLst>
            <pc:docMk/>
            <pc:sldMk cId="926899225" sldId="302"/>
            <ac:spMk id="10" creationId="{D3F51FEB-38FB-4F6C-9F7B-2F2AFAB65463}"/>
          </ac:spMkLst>
        </pc:spChg>
        <pc:spChg chg="add del">
          <ac:chgData name="Caton, Kate" userId="071873de-697f-4b17-b81f-2e68a10b2901" providerId="ADAL" clId="{0F354B3A-AA20-4BB2-8417-8377CB54C5D7}" dt="2021-10-03T14:49:10.450" v="2323" actId="26606"/>
          <ac:spMkLst>
            <pc:docMk/>
            <pc:sldMk cId="926899225" sldId="302"/>
            <ac:spMk id="11" creationId="{2E80C965-DB6D-4F81-9E9E-B027384D0BD6}"/>
          </ac:spMkLst>
        </pc:spChg>
        <pc:spChg chg="add">
          <ac:chgData name="Caton, Kate" userId="071873de-697f-4b17-b81f-2e68a10b2901" providerId="ADAL" clId="{0F354B3A-AA20-4BB2-8417-8377CB54C5D7}" dt="2021-10-03T14:50:45.337" v="2366" actId="26606"/>
          <ac:spMkLst>
            <pc:docMk/>
            <pc:sldMk cId="926899225" sldId="302"/>
            <ac:spMk id="12" creationId="{1E547BA6-BAE0-43BB-A7CA-60F69CE252F0}"/>
          </ac:spMkLst>
        </pc:spChg>
        <pc:spChg chg="add del">
          <ac:chgData name="Caton, Kate" userId="071873de-697f-4b17-b81f-2e68a10b2901" providerId="ADAL" clId="{0F354B3A-AA20-4BB2-8417-8377CB54C5D7}" dt="2021-10-03T14:49:10.450" v="2323" actId="26606"/>
          <ac:spMkLst>
            <pc:docMk/>
            <pc:sldMk cId="926899225" sldId="302"/>
            <ac:spMk id="13" creationId="{A580F890-B085-4E95-96AA-55AEBEC5CE6E}"/>
          </ac:spMkLst>
        </pc:spChg>
        <pc:spChg chg="add del">
          <ac:chgData name="Caton, Kate" userId="071873de-697f-4b17-b81f-2e68a10b2901" providerId="ADAL" clId="{0F354B3A-AA20-4BB2-8417-8377CB54C5D7}" dt="2021-10-03T14:49:10.450" v="2323" actId="26606"/>
          <ac:spMkLst>
            <pc:docMk/>
            <pc:sldMk cId="926899225" sldId="302"/>
            <ac:spMk id="15" creationId="{D3F51FEB-38FB-4F6C-9F7B-2F2AFAB65463}"/>
          </ac:spMkLst>
        </pc:spChg>
        <pc:spChg chg="add del">
          <ac:chgData name="Caton, Kate" userId="071873de-697f-4b17-b81f-2e68a10b2901" providerId="ADAL" clId="{0F354B3A-AA20-4BB2-8417-8377CB54C5D7}" dt="2021-10-03T14:49:10.450" v="2323" actId="26606"/>
          <ac:spMkLst>
            <pc:docMk/>
            <pc:sldMk cId="926899225" sldId="302"/>
            <ac:spMk id="17" creationId="{1E547BA6-BAE0-43BB-A7CA-60F69CE252F0}"/>
          </ac:spMkLst>
        </pc:spChg>
        <pc:graphicFrameChg chg="add del">
          <ac:chgData name="Caton, Kate" userId="071873de-697f-4b17-b81f-2e68a10b2901" providerId="ADAL" clId="{0F354B3A-AA20-4BB2-8417-8377CB54C5D7}" dt="2021-10-03T14:49:10.450" v="2323" actId="26606"/>
          <ac:graphicFrameMkLst>
            <pc:docMk/>
            <pc:sldMk cId="926899225" sldId="302"/>
            <ac:graphicFrameMk id="5" creationId="{7A6428CD-3FF9-4ADB-A56C-2D7D1DB14F82}"/>
          </ac:graphicFrameMkLst>
        </pc:graphicFrameChg>
        <pc:graphicFrameChg chg="add mod">
          <ac:chgData name="Caton, Kate" userId="071873de-697f-4b17-b81f-2e68a10b2901" providerId="ADAL" clId="{0F354B3A-AA20-4BB2-8417-8377CB54C5D7}" dt="2021-10-03T15:21:12.996" v="3247" actId="20577"/>
          <ac:graphicFrameMkLst>
            <pc:docMk/>
            <pc:sldMk cId="926899225" sldId="302"/>
            <ac:graphicFrameMk id="14" creationId="{0A88EF76-3A97-4C5A-907E-8B671A85E485}"/>
          </ac:graphicFrameMkLst>
        </pc:graphicFrameChg>
      </pc:sldChg>
      <pc:sldChg chg="new del">
        <pc:chgData name="Caton, Kate" userId="071873de-697f-4b17-b81f-2e68a10b2901" providerId="ADAL" clId="{0F354B3A-AA20-4BB2-8417-8377CB54C5D7}" dt="2021-10-03T14:41:39.790" v="2310" actId="680"/>
        <pc:sldMkLst>
          <pc:docMk/>
          <pc:sldMk cId="1881305798" sldId="302"/>
        </pc:sldMkLst>
      </pc:sldChg>
      <pc:sldChg chg="new del">
        <pc:chgData name="Caton, Kate" userId="071873de-697f-4b17-b81f-2e68a10b2901" providerId="ADAL" clId="{0F354B3A-AA20-4BB2-8417-8377CB54C5D7}" dt="2021-10-03T14:18:36.791" v="1625" actId="680"/>
        <pc:sldMkLst>
          <pc:docMk/>
          <pc:sldMk cId="4282672995" sldId="302"/>
        </pc:sldMkLst>
      </pc:sldChg>
      <pc:sldChg chg="addSp delSp modSp new mod setBg addAnim setClrOvrMap">
        <pc:chgData name="Caton, Kate" userId="071873de-697f-4b17-b81f-2e68a10b2901" providerId="ADAL" clId="{0F354B3A-AA20-4BB2-8417-8377CB54C5D7}" dt="2021-10-03T14:54:17.633" v="2394"/>
        <pc:sldMkLst>
          <pc:docMk/>
          <pc:sldMk cId="1571674767" sldId="303"/>
        </pc:sldMkLst>
        <pc:spChg chg="mod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2" creationId="{4842C370-B6D9-47F6-B563-1F6A022F455D}"/>
          </ac:spMkLst>
        </pc:spChg>
        <pc:spChg chg="del">
          <ac:chgData name="Caton, Kate" userId="071873de-697f-4b17-b81f-2e68a10b2901" providerId="ADAL" clId="{0F354B3A-AA20-4BB2-8417-8377CB54C5D7}" dt="2021-10-03T14:51:45.991" v="2373" actId="21"/>
          <ac:spMkLst>
            <pc:docMk/>
            <pc:sldMk cId="1571674767" sldId="303"/>
            <ac:spMk id="3" creationId="{183AEBDB-15CA-4241-8C40-F7319F18BBC3}"/>
          </ac:spMkLst>
        </pc:spChg>
        <pc:spChg chg="add del">
          <ac:chgData name="Caton, Kate" userId="071873de-697f-4b17-b81f-2e68a10b2901" providerId="ADAL" clId="{0F354B3A-AA20-4BB2-8417-8377CB54C5D7}" dt="2021-10-03T14:52:05.090" v="2376" actId="26606"/>
          <ac:spMkLst>
            <pc:docMk/>
            <pc:sldMk cId="1571674767" sldId="303"/>
            <ac:spMk id="7" creationId="{6F5A5072-7B47-4D32-B52A-4EBBF590B8A5}"/>
          </ac:spMkLst>
        </pc:spChg>
        <pc:spChg chg="add del">
          <ac:chgData name="Caton, Kate" userId="071873de-697f-4b17-b81f-2e68a10b2901" providerId="ADAL" clId="{0F354B3A-AA20-4BB2-8417-8377CB54C5D7}" dt="2021-10-03T14:52:05.090" v="2376" actId="26606"/>
          <ac:spMkLst>
            <pc:docMk/>
            <pc:sldMk cId="1571674767" sldId="303"/>
            <ac:spMk id="9" creationId="{9715DAF0-AE1B-46C9-8A6B-DB2AA05AB91D}"/>
          </ac:spMkLst>
        </pc:spChg>
        <pc:spChg chg="add del">
          <ac:chgData name="Caton, Kate" userId="071873de-697f-4b17-b81f-2e68a10b2901" providerId="ADAL" clId="{0F354B3A-AA20-4BB2-8417-8377CB54C5D7}" dt="2021-10-03T14:52:05.090" v="2376" actId="26606"/>
          <ac:spMkLst>
            <pc:docMk/>
            <pc:sldMk cId="1571674767" sldId="303"/>
            <ac:spMk id="11" creationId="{6016219D-510E-4184-9090-6D5578A87BD1}"/>
          </ac:spMkLst>
        </pc:spChg>
        <pc:spChg chg="add del">
          <ac:chgData name="Caton, Kate" userId="071873de-697f-4b17-b81f-2e68a10b2901" providerId="ADAL" clId="{0F354B3A-AA20-4BB2-8417-8377CB54C5D7}" dt="2021-10-03T14:52:05.090" v="2376" actId="26606"/>
          <ac:spMkLst>
            <pc:docMk/>
            <pc:sldMk cId="1571674767" sldId="303"/>
            <ac:spMk id="13" creationId="{AFF4A713-7B75-4B21-90D7-5AB19547C728}"/>
          </ac:spMkLst>
        </pc:spChg>
        <pc:spChg chg="add del">
          <ac:chgData name="Caton, Kate" userId="071873de-697f-4b17-b81f-2e68a10b2901" providerId="ADAL" clId="{0F354B3A-AA20-4BB2-8417-8377CB54C5D7}" dt="2021-10-03T14:52:05.090" v="2376" actId="26606"/>
          <ac:spMkLst>
            <pc:docMk/>
            <pc:sldMk cId="1571674767" sldId="303"/>
            <ac:spMk id="15" creationId="{DC631C0B-6DA6-4E57-8231-CE32B3434A7E}"/>
          </ac:spMkLst>
        </pc:spChg>
        <pc:spChg chg="add del">
          <ac:chgData name="Caton, Kate" userId="071873de-697f-4b17-b81f-2e68a10b2901" providerId="ADAL" clId="{0F354B3A-AA20-4BB2-8417-8377CB54C5D7}" dt="2021-10-03T14:52:05.090" v="2376" actId="26606"/>
          <ac:spMkLst>
            <pc:docMk/>
            <pc:sldMk cId="1571674767" sldId="303"/>
            <ac:spMk id="17" creationId="{C29501E6-A978-4A61-9689-9085AF97A53A}"/>
          </ac:spMkLst>
        </pc:spChg>
        <pc:spChg chg="add del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19" creationId="{53947E58-F088-49F1-A3D1-DEA690192E84}"/>
          </ac:spMkLst>
        </pc:spChg>
        <pc:spChg chg="add del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20" creationId="{0E30439A-8A5B-46EC-8283-9B6B031D40D0}"/>
          </ac:spMkLst>
        </pc:spChg>
        <pc:spChg chg="add del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21" creationId="{5CEAD642-85CF-4750-8432-7C80C901F001}"/>
          </ac:spMkLst>
        </pc:spChg>
        <pc:spChg chg="add del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22" creationId="{FA33EEAE-15D5-4119-8C1E-89D943F911EF}"/>
          </ac:spMkLst>
        </pc:spChg>
        <pc:spChg chg="add del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23" creationId="{730D8B3B-9B80-4025-B934-26DC7D7CD231}"/>
          </ac:spMkLst>
        </pc:spChg>
        <pc:spChg chg="add del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24" creationId="{B5A1B09C-1565-46F8-B70F-621C5EB48A09}"/>
          </ac:spMkLst>
        </pc:spChg>
        <pc:spChg chg="add del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25" creationId="{8C516CC8-80AC-446C-A56E-9F54B7210402}"/>
          </ac:spMkLst>
        </pc:spChg>
        <pc:spChg chg="add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30" creationId="{66B332A4-D438-4773-A77F-5ED49A448D9D}"/>
          </ac:spMkLst>
        </pc:spChg>
        <pc:spChg chg="add">
          <ac:chgData name="Caton, Kate" userId="071873de-697f-4b17-b81f-2e68a10b2901" providerId="ADAL" clId="{0F354B3A-AA20-4BB2-8417-8377CB54C5D7}" dt="2021-10-03T14:54:17.633" v="2393" actId="26606"/>
          <ac:spMkLst>
            <pc:docMk/>
            <pc:sldMk cId="1571674767" sldId="303"/>
            <ac:spMk id="32" creationId="{DF9AD32D-FF05-44F4-BD4D-9CEE89B71EB9}"/>
          </ac:spMkLst>
        </pc:spChg>
      </pc:sldChg>
      <pc:sldChg chg="addSp delSp modSp new mod setBg setClrOvrMap">
        <pc:chgData name="Caton, Kate" userId="071873de-697f-4b17-b81f-2e68a10b2901" providerId="ADAL" clId="{0F354B3A-AA20-4BB2-8417-8377CB54C5D7}" dt="2021-10-03T14:53:41.108" v="2389" actId="26606"/>
        <pc:sldMkLst>
          <pc:docMk/>
          <pc:sldMk cId="3179085318" sldId="304"/>
        </pc:sldMkLst>
        <pc:spChg chg="del">
          <ac:chgData name="Caton, Kate" userId="071873de-697f-4b17-b81f-2e68a10b2901" providerId="ADAL" clId="{0F354B3A-AA20-4BB2-8417-8377CB54C5D7}" dt="2021-10-03T14:53:30.281" v="2388" actId="21"/>
          <ac:spMkLst>
            <pc:docMk/>
            <pc:sldMk cId="3179085318" sldId="304"/>
            <ac:spMk id="2" creationId="{AFA10086-7979-46A6-9B2D-5377D171DE5A}"/>
          </ac:spMkLst>
        </pc:spChg>
        <pc:spChg chg="del mod">
          <ac:chgData name="Caton, Kate" userId="071873de-697f-4b17-b81f-2e68a10b2901" providerId="ADAL" clId="{0F354B3A-AA20-4BB2-8417-8377CB54C5D7}" dt="2021-10-03T14:53:41.108" v="2389" actId="26606"/>
          <ac:spMkLst>
            <pc:docMk/>
            <pc:sldMk cId="3179085318" sldId="304"/>
            <ac:spMk id="3" creationId="{AE844E19-9310-4A49-A64E-E9CD1D022342}"/>
          </ac:spMkLst>
        </pc:spChg>
        <pc:spChg chg="add">
          <ac:chgData name="Caton, Kate" userId="071873de-697f-4b17-b81f-2e68a10b2901" providerId="ADAL" clId="{0F354B3A-AA20-4BB2-8417-8377CB54C5D7}" dt="2021-10-03T14:53:41.108" v="2389" actId="26606"/>
          <ac:spMkLst>
            <pc:docMk/>
            <pc:sldMk cId="3179085318" sldId="304"/>
            <ac:spMk id="9" creationId="{A3EFF7B1-6CB7-47D1-AD37-B870CA2B2151}"/>
          </ac:spMkLst>
        </pc:spChg>
        <pc:spChg chg="add">
          <ac:chgData name="Caton, Kate" userId="071873de-697f-4b17-b81f-2e68a10b2901" providerId="ADAL" clId="{0F354B3A-AA20-4BB2-8417-8377CB54C5D7}" dt="2021-10-03T14:53:41.108" v="2389" actId="26606"/>
          <ac:spMkLst>
            <pc:docMk/>
            <pc:sldMk cId="3179085318" sldId="304"/>
            <ac:spMk id="11" creationId="{7FA2962B-21B6-4689-A95D-A8FF6ADE47F1}"/>
          </ac:spMkLst>
        </pc:spChg>
        <pc:spChg chg="add">
          <ac:chgData name="Caton, Kate" userId="071873de-697f-4b17-b81f-2e68a10b2901" providerId="ADAL" clId="{0F354B3A-AA20-4BB2-8417-8377CB54C5D7}" dt="2021-10-03T14:53:41.108" v="2389" actId="26606"/>
          <ac:spMkLst>
            <pc:docMk/>
            <pc:sldMk cId="3179085318" sldId="304"/>
            <ac:spMk id="27" creationId="{A00D2CE1-35C1-46E6-BD59-CEE668BD90F4}"/>
          </ac:spMkLst>
        </pc:spChg>
        <pc:spChg chg="add">
          <ac:chgData name="Caton, Kate" userId="071873de-697f-4b17-b81f-2e68a10b2901" providerId="ADAL" clId="{0F354B3A-AA20-4BB2-8417-8377CB54C5D7}" dt="2021-10-03T14:53:41.108" v="2389" actId="26606"/>
          <ac:spMkLst>
            <pc:docMk/>
            <pc:sldMk cId="3179085318" sldId="304"/>
            <ac:spMk id="35" creationId="{E18403B7-F2C7-4C07-8522-21C31910902C}"/>
          </ac:spMkLst>
        </pc:spChg>
        <pc:grpChg chg="add">
          <ac:chgData name="Caton, Kate" userId="071873de-697f-4b17-b81f-2e68a10b2901" providerId="ADAL" clId="{0F354B3A-AA20-4BB2-8417-8377CB54C5D7}" dt="2021-10-03T14:53:41.108" v="2389" actId="26606"/>
          <ac:grpSpMkLst>
            <pc:docMk/>
            <pc:sldMk cId="3179085318" sldId="304"/>
            <ac:grpSpMk id="13" creationId="{A745280D-ED36-41FE-8EB1-CE597C99CFE8}"/>
          </ac:grpSpMkLst>
        </pc:grpChg>
        <pc:grpChg chg="add">
          <ac:chgData name="Caton, Kate" userId="071873de-697f-4b17-b81f-2e68a10b2901" providerId="ADAL" clId="{0F354B3A-AA20-4BB2-8417-8377CB54C5D7}" dt="2021-10-03T14:53:41.108" v="2389" actId="26606"/>
          <ac:grpSpMkLst>
            <pc:docMk/>
            <pc:sldMk cId="3179085318" sldId="304"/>
            <ac:grpSpMk id="19" creationId="{80E95A5C-1E97-41C3-9DEC-245FF6DEBF1F}"/>
          </ac:grpSpMkLst>
        </pc:grpChg>
        <pc:grpChg chg="add">
          <ac:chgData name="Caton, Kate" userId="071873de-697f-4b17-b81f-2e68a10b2901" providerId="ADAL" clId="{0F354B3A-AA20-4BB2-8417-8377CB54C5D7}" dt="2021-10-03T14:53:41.108" v="2389" actId="26606"/>
          <ac:grpSpMkLst>
            <pc:docMk/>
            <pc:sldMk cId="3179085318" sldId="304"/>
            <ac:grpSpMk id="29" creationId="{A58DCE86-9AE1-46D1-96D6-04B8B3EDF6FA}"/>
          </ac:grpSpMkLst>
        </pc:grpChg>
        <pc:grpChg chg="add">
          <ac:chgData name="Caton, Kate" userId="071873de-697f-4b17-b81f-2e68a10b2901" providerId="ADAL" clId="{0F354B3A-AA20-4BB2-8417-8377CB54C5D7}" dt="2021-10-03T14:53:41.108" v="2389" actId="26606"/>
          <ac:grpSpMkLst>
            <pc:docMk/>
            <pc:sldMk cId="3179085318" sldId="304"/>
            <ac:grpSpMk id="37" creationId="{23B58CC6-A99E-43AF-A467-256F19287FB8}"/>
          </ac:grpSpMkLst>
        </pc:grpChg>
        <pc:graphicFrameChg chg="add">
          <ac:chgData name="Caton, Kate" userId="071873de-697f-4b17-b81f-2e68a10b2901" providerId="ADAL" clId="{0F354B3A-AA20-4BB2-8417-8377CB54C5D7}" dt="2021-10-03T14:53:41.108" v="2389" actId="26606"/>
          <ac:graphicFrameMkLst>
            <pc:docMk/>
            <pc:sldMk cId="3179085318" sldId="304"/>
            <ac:graphicFrameMk id="5" creationId="{CFB17183-F901-4F53-A45A-9A3DEBFF8F93}"/>
          </ac:graphicFrameMkLst>
        </pc:graphicFrameChg>
      </pc:sldChg>
      <pc:sldChg chg="addSp delSp modSp new mod setBg addAnim setClrOvrMap">
        <pc:chgData name="Caton, Kate" userId="071873de-697f-4b17-b81f-2e68a10b2901" providerId="ADAL" clId="{0F354B3A-AA20-4BB2-8417-8377CB54C5D7}" dt="2021-10-03T14:56:09.950" v="2418"/>
        <pc:sldMkLst>
          <pc:docMk/>
          <pc:sldMk cId="3550680307" sldId="305"/>
        </pc:sldMkLst>
        <pc:spChg chg="mod">
          <ac:chgData name="Caton, Kate" userId="071873de-697f-4b17-b81f-2e68a10b2901" providerId="ADAL" clId="{0F354B3A-AA20-4BB2-8417-8377CB54C5D7}" dt="2021-10-03T14:56:09.950" v="2417" actId="26606"/>
          <ac:spMkLst>
            <pc:docMk/>
            <pc:sldMk cId="3550680307" sldId="305"/>
            <ac:spMk id="2" creationId="{CECF5247-4EA5-4022-8B69-6F7B8CA15AB4}"/>
          </ac:spMkLst>
        </pc:spChg>
        <pc:spChg chg="del">
          <ac:chgData name="Caton, Kate" userId="071873de-697f-4b17-b81f-2e68a10b2901" providerId="ADAL" clId="{0F354B3A-AA20-4BB2-8417-8377CB54C5D7}" dt="2021-10-03T14:55:14.360" v="2400" actId="21"/>
          <ac:spMkLst>
            <pc:docMk/>
            <pc:sldMk cId="3550680307" sldId="305"/>
            <ac:spMk id="3" creationId="{346CA42C-34FD-4D89-9DED-FF9D00F2CC7B}"/>
          </ac:spMkLst>
        </pc:spChg>
        <pc:spChg chg="add">
          <ac:chgData name="Caton, Kate" userId="071873de-697f-4b17-b81f-2e68a10b2901" providerId="ADAL" clId="{0F354B3A-AA20-4BB2-8417-8377CB54C5D7}" dt="2021-10-03T14:56:09.950" v="2417" actId="26606"/>
          <ac:spMkLst>
            <pc:docMk/>
            <pc:sldMk cId="3550680307" sldId="305"/>
            <ac:spMk id="7" creationId="{66B332A4-D438-4773-A77F-5ED49A448D9D}"/>
          </ac:spMkLst>
        </pc:spChg>
        <pc:spChg chg="add">
          <ac:chgData name="Caton, Kate" userId="071873de-697f-4b17-b81f-2e68a10b2901" providerId="ADAL" clId="{0F354B3A-AA20-4BB2-8417-8377CB54C5D7}" dt="2021-10-03T14:56:09.950" v="2417" actId="26606"/>
          <ac:spMkLst>
            <pc:docMk/>
            <pc:sldMk cId="3550680307" sldId="305"/>
            <ac:spMk id="9" creationId="{DF9AD32D-FF05-44F4-BD4D-9CEE89B71EB9}"/>
          </ac:spMkLst>
        </pc:spChg>
      </pc:sldChg>
      <pc:sldChg chg="addSp delSp modSp new mod">
        <pc:chgData name="Caton, Kate" userId="071873de-697f-4b17-b81f-2e68a10b2901" providerId="ADAL" clId="{0F354B3A-AA20-4BB2-8417-8377CB54C5D7}" dt="2021-10-03T14:59:52.851" v="2468" actId="20577"/>
        <pc:sldMkLst>
          <pc:docMk/>
          <pc:sldMk cId="3807577383" sldId="306"/>
        </pc:sldMkLst>
        <pc:spChg chg="mod">
          <ac:chgData name="Caton, Kate" userId="071873de-697f-4b17-b81f-2e68a10b2901" providerId="ADAL" clId="{0F354B3A-AA20-4BB2-8417-8377CB54C5D7}" dt="2021-10-03T14:59:52.851" v="2468" actId="20577"/>
          <ac:spMkLst>
            <pc:docMk/>
            <pc:sldMk cId="3807577383" sldId="306"/>
            <ac:spMk id="2" creationId="{583EF86D-3E29-4E09-A933-F7FB93E7D908}"/>
          </ac:spMkLst>
        </pc:spChg>
        <pc:spChg chg="del">
          <ac:chgData name="Caton, Kate" userId="071873de-697f-4b17-b81f-2e68a10b2901" providerId="ADAL" clId="{0F354B3A-AA20-4BB2-8417-8377CB54C5D7}" dt="2021-10-03T14:57:33.390" v="2421" actId="3680"/>
          <ac:spMkLst>
            <pc:docMk/>
            <pc:sldMk cId="3807577383" sldId="306"/>
            <ac:spMk id="3" creationId="{E821AAF9-B2F3-47D6-AD5E-D24BB3DC98BD}"/>
          </ac:spMkLst>
        </pc:spChg>
        <pc:graphicFrameChg chg="add mod ord modGraphic">
          <ac:chgData name="Caton, Kate" userId="071873de-697f-4b17-b81f-2e68a10b2901" providerId="ADAL" clId="{0F354B3A-AA20-4BB2-8417-8377CB54C5D7}" dt="2021-10-03T14:58:23.597" v="2429" actId="122"/>
          <ac:graphicFrameMkLst>
            <pc:docMk/>
            <pc:sldMk cId="3807577383" sldId="306"/>
            <ac:graphicFrameMk id="4" creationId="{9E0C7ABD-31A9-40FD-969F-4F3D185C5A0D}"/>
          </ac:graphicFrameMkLst>
        </pc:graphicFrameChg>
        <pc:graphicFrameChg chg="add mod modGraphic">
          <ac:chgData name="Caton, Kate" userId="071873de-697f-4b17-b81f-2e68a10b2901" providerId="ADAL" clId="{0F354B3A-AA20-4BB2-8417-8377CB54C5D7}" dt="2021-10-03T14:59:14.602" v="2439" actId="122"/>
          <ac:graphicFrameMkLst>
            <pc:docMk/>
            <pc:sldMk cId="3807577383" sldId="306"/>
            <ac:graphicFrameMk id="5" creationId="{4494379E-B08C-43F0-A29C-39888F35DFE0}"/>
          </ac:graphicFrameMkLst>
        </pc:graphicFrameChg>
      </pc:sldChg>
      <pc:sldChg chg="addSp delSp modSp new mod setBg">
        <pc:chgData name="Caton, Kate" userId="071873de-697f-4b17-b81f-2e68a10b2901" providerId="ADAL" clId="{0F354B3A-AA20-4BB2-8417-8377CB54C5D7}" dt="2021-10-03T15:02:30.506" v="2580" actId="255"/>
        <pc:sldMkLst>
          <pc:docMk/>
          <pc:sldMk cId="2254746000" sldId="307"/>
        </pc:sldMkLst>
        <pc:spChg chg="del mod">
          <ac:chgData name="Caton, Kate" userId="071873de-697f-4b17-b81f-2e68a10b2901" providerId="ADAL" clId="{0F354B3A-AA20-4BB2-8417-8377CB54C5D7}" dt="2021-10-03T15:01:22.097" v="2573" actId="21"/>
          <ac:spMkLst>
            <pc:docMk/>
            <pc:sldMk cId="2254746000" sldId="307"/>
            <ac:spMk id="2" creationId="{00C7E093-1542-4C54-B617-E70284AE29CB}"/>
          </ac:spMkLst>
        </pc:spChg>
        <pc:spChg chg="mod">
          <ac:chgData name="Caton, Kate" userId="071873de-697f-4b17-b81f-2e68a10b2901" providerId="ADAL" clId="{0F354B3A-AA20-4BB2-8417-8377CB54C5D7}" dt="2021-10-03T15:02:30.506" v="2580" actId="255"/>
          <ac:spMkLst>
            <pc:docMk/>
            <pc:sldMk cId="2254746000" sldId="307"/>
            <ac:spMk id="3" creationId="{5FB66CF7-0B65-4773-A93F-4D46468AA548}"/>
          </ac:spMkLst>
        </pc:spChg>
        <pc:spChg chg="add">
          <ac:chgData name="Caton, Kate" userId="071873de-697f-4b17-b81f-2e68a10b2901" providerId="ADAL" clId="{0F354B3A-AA20-4BB2-8417-8377CB54C5D7}" dt="2021-10-03T15:02:04.981" v="2577" actId="26606"/>
          <ac:spMkLst>
            <pc:docMk/>
            <pc:sldMk cId="2254746000" sldId="307"/>
            <ac:spMk id="8" creationId="{4E1BEB12-92AF-4445-98AD-4C7756E7C93B}"/>
          </ac:spMkLst>
        </pc:spChg>
        <pc:spChg chg="add">
          <ac:chgData name="Caton, Kate" userId="071873de-697f-4b17-b81f-2e68a10b2901" providerId="ADAL" clId="{0F354B3A-AA20-4BB2-8417-8377CB54C5D7}" dt="2021-10-03T15:02:04.981" v="2577" actId="26606"/>
          <ac:spMkLst>
            <pc:docMk/>
            <pc:sldMk cId="2254746000" sldId="307"/>
            <ac:spMk id="10" creationId="{D0522C2C-7B5C-48A7-A969-03941E5D2E76}"/>
          </ac:spMkLst>
        </pc:spChg>
        <pc:spChg chg="add">
          <ac:chgData name="Caton, Kate" userId="071873de-697f-4b17-b81f-2e68a10b2901" providerId="ADAL" clId="{0F354B3A-AA20-4BB2-8417-8377CB54C5D7}" dt="2021-10-03T15:02:04.981" v="2577" actId="26606"/>
          <ac:spMkLst>
            <pc:docMk/>
            <pc:sldMk cId="2254746000" sldId="307"/>
            <ac:spMk id="12" creationId="{9C682A1A-5B2D-4111-BBD6-620165633E5B}"/>
          </ac:spMkLst>
        </pc:spChg>
        <pc:spChg chg="add">
          <ac:chgData name="Caton, Kate" userId="071873de-697f-4b17-b81f-2e68a10b2901" providerId="ADAL" clId="{0F354B3A-AA20-4BB2-8417-8377CB54C5D7}" dt="2021-10-03T15:02:04.981" v="2577" actId="26606"/>
          <ac:spMkLst>
            <pc:docMk/>
            <pc:sldMk cId="2254746000" sldId="307"/>
            <ac:spMk id="14" creationId="{D6EE29F2-D77F-4BD0-A20B-334D316A1C9D}"/>
          </ac:spMkLst>
        </pc:spChg>
        <pc:spChg chg="add">
          <ac:chgData name="Caton, Kate" userId="071873de-697f-4b17-b81f-2e68a10b2901" providerId="ADAL" clId="{0F354B3A-AA20-4BB2-8417-8377CB54C5D7}" dt="2021-10-03T15:02:04.981" v="2577" actId="26606"/>
          <ac:spMkLst>
            <pc:docMk/>
            <pc:sldMk cId="2254746000" sldId="307"/>
            <ac:spMk id="16" creationId="{22D09ED2-868F-42C6-866E-F92E0CEF314F}"/>
          </ac:spMkLst>
        </pc:spChg>
      </pc:sldChg>
      <pc:sldChg chg="addSp delSp modSp new mod">
        <pc:chgData name="Caton, Kate" userId="071873de-697f-4b17-b81f-2e68a10b2901" providerId="ADAL" clId="{0F354B3A-AA20-4BB2-8417-8377CB54C5D7}" dt="2021-10-03T15:08:13.156" v="2642" actId="122"/>
        <pc:sldMkLst>
          <pc:docMk/>
          <pc:sldMk cId="2444164364" sldId="308"/>
        </pc:sldMkLst>
        <pc:spChg chg="mod">
          <ac:chgData name="Caton, Kate" userId="071873de-697f-4b17-b81f-2e68a10b2901" providerId="ADAL" clId="{0F354B3A-AA20-4BB2-8417-8377CB54C5D7}" dt="2021-10-03T15:03:31.516" v="2586"/>
          <ac:spMkLst>
            <pc:docMk/>
            <pc:sldMk cId="2444164364" sldId="308"/>
            <ac:spMk id="2" creationId="{A5867620-73B3-4925-A1A4-3CA245871F13}"/>
          </ac:spMkLst>
        </pc:spChg>
        <pc:spChg chg="del">
          <ac:chgData name="Caton, Kate" userId="071873de-697f-4b17-b81f-2e68a10b2901" providerId="ADAL" clId="{0F354B3A-AA20-4BB2-8417-8377CB54C5D7}" dt="2021-10-03T15:04:53.304" v="2600" actId="21"/>
          <ac:spMkLst>
            <pc:docMk/>
            <pc:sldMk cId="2444164364" sldId="308"/>
            <ac:spMk id="3" creationId="{6AAF7D56-C604-46AC-B7D6-D59324EC3101}"/>
          </ac:spMkLst>
        </pc:spChg>
        <pc:graphicFrameChg chg="add mod modGraphic">
          <ac:chgData name="Caton, Kate" userId="071873de-697f-4b17-b81f-2e68a10b2901" providerId="ADAL" clId="{0F354B3A-AA20-4BB2-8417-8377CB54C5D7}" dt="2021-10-03T15:05:36.570" v="2606" actId="122"/>
          <ac:graphicFrameMkLst>
            <pc:docMk/>
            <pc:sldMk cId="2444164364" sldId="308"/>
            <ac:graphicFrameMk id="4" creationId="{9DA67A2E-696C-48AF-8290-6E27DA186747}"/>
          </ac:graphicFrameMkLst>
        </pc:graphicFrameChg>
        <pc:graphicFrameChg chg="add mod modGraphic">
          <ac:chgData name="Caton, Kate" userId="071873de-697f-4b17-b81f-2e68a10b2901" providerId="ADAL" clId="{0F354B3A-AA20-4BB2-8417-8377CB54C5D7}" dt="2021-10-03T15:06:37.186" v="2618" actId="122"/>
          <ac:graphicFrameMkLst>
            <pc:docMk/>
            <pc:sldMk cId="2444164364" sldId="308"/>
            <ac:graphicFrameMk id="8" creationId="{05A13217-6C2B-440D-A795-3C3218762312}"/>
          </ac:graphicFrameMkLst>
        </pc:graphicFrameChg>
        <pc:graphicFrameChg chg="add mod modGraphic">
          <ac:chgData name="Caton, Kate" userId="071873de-697f-4b17-b81f-2e68a10b2901" providerId="ADAL" clId="{0F354B3A-AA20-4BB2-8417-8377CB54C5D7}" dt="2021-10-03T15:07:30.847" v="2629" actId="122"/>
          <ac:graphicFrameMkLst>
            <pc:docMk/>
            <pc:sldMk cId="2444164364" sldId="308"/>
            <ac:graphicFrameMk id="9" creationId="{3E3992C9-5928-497B-86AA-474C15E012B9}"/>
          </ac:graphicFrameMkLst>
        </pc:graphicFrameChg>
        <pc:graphicFrameChg chg="add mod modGraphic">
          <ac:chgData name="Caton, Kate" userId="071873de-697f-4b17-b81f-2e68a10b2901" providerId="ADAL" clId="{0F354B3A-AA20-4BB2-8417-8377CB54C5D7}" dt="2021-10-03T15:08:13.156" v="2642" actId="122"/>
          <ac:graphicFrameMkLst>
            <pc:docMk/>
            <pc:sldMk cId="2444164364" sldId="308"/>
            <ac:graphicFrameMk id="10" creationId="{45E56BC2-0043-416F-8DE9-EDFB6B0A1E5C}"/>
          </ac:graphicFrameMkLst>
        </pc:graphicFrameChg>
        <pc:picChg chg="add del mod">
          <ac:chgData name="Caton, Kate" userId="071873de-697f-4b17-b81f-2e68a10b2901" providerId="ADAL" clId="{0F354B3A-AA20-4BB2-8417-8377CB54C5D7}" dt="2021-10-03T15:07:39.275" v="2630" actId="21"/>
          <ac:picMkLst>
            <pc:docMk/>
            <pc:sldMk cId="2444164364" sldId="308"/>
            <ac:picMk id="5" creationId="{8BF0402C-A8DD-48DC-999F-CDE3119A0021}"/>
          </ac:picMkLst>
        </pc:picChg>
        <pc:picChg chg="add del mod">
          <ac:chgData name="Caton, Kate" userId="071873de-697f-4b17-b81f-2e68a10b2901" providerId="ADAL" clId="{0F354B3A-AA20-4BB2-8417-8377CB54C5D7}" dt="2021-10-03T15:06:51.582" v="2619" actId="21"/>
          <ac:picMkLst>
            <pc:docMk/>
            <pc:sldMk cId="2444164364" sldId="308"/>
            <ac:picMk id="6" creationId="{D39A3A87-DA26-49E7-9E9C-EC44669BEB85}"/>
          </ac:picMkLst>
        </pc:picChg>
        <pc:picChg chg="add del mod">
          <ac:chgData name="Caton, Kate" userId="071873de-697f-4b17-b81f-2e68a10b2901" providerId="ADAL" clId="{0F354B3A-AA20-4BB2-8417-8377CB54C5D7}" dt="2021-10-03T15:05:56.224" v="2607" actId="21"/>
          <ac:picMkLst>
            <pc:docMk/>
            <pc:sldMk cId="2444164364" sldId="308"/>
            <ac:picMk id="7" creationId="{23BD4F59-A83F-45E6-A188-F20BF073D8C3}"/>
          </ac:picMkLst>
        </pc:picChg>
      </pc:sldChg>
      <pc:sldChg chg="new del">
        <pc:chgData name="Caton, Kate" userId="071873de-697f-4b17-b81f-2e68a10b2901" providerId="ADAL" clId="{0F354B3A-AA20-4BB2-8417-8377CB54C5D7}" dt="2021-10-03T15:18:14.378" v="3218" actId="2696"/>
        <pc:sldMkLst>
          <pc:docMk/>
          <pc:sldMk cId="2589458228" sldId="309"/>
        </pc:sldMkLst>
      </pc:sldChg>
      <pc:sldChg chg="addSp delSp modSp new mod setBg addAnim">
        <pc:chgData name="Caton, Kate" userId="071873de-697f-4b17-b81f-2e68a10b2901" providerId="ADAL" clId="{0F354B3A-AA20-4BB2-8417-8377CB54C5D7}" dt="2021-10-03T15:20:10.257" v="3225" actId="1076"/>
        <pc:sldMkLst>
          <pc:docMk/>
          <pc:sldMk cId="3286761803" sldId="310"/>
        </pc:sldMkLst>
        <pc:spChg chg="mod">
          <ac:chgData name="Caton, Kate" userId="071873de-697f-4b17-b81f-2e68a10b2901" providerId="ADAL" clId="{0F354B3A-AA20-4BB2-8417-8377CB54C5D7}" dt="2021-10-03T15:20:06.795" v="3224" actId="1076"/>
          <ac:spMkLst>
            <pc:docMk/>
            <pc:sldMk cId="3286761803" sldId="310"/>
            <ac:spMk id="2" creationId="{0AF450A3-08D5-4440-8C1A-7687FAFD47F3}"/>
          </ac:spMkLst>
        </pc:spChg>
        <pc:spChg chg="del">
          <ac:chgData name="Caton, Kate" userId="071873de-697f-4b17-b81f-2e68a10b2901" providerId="ADAL" clId="{0F354B3A-AA20-4BB2-8417-8377CB54C5D7}" dt="2021-10-03T15:18:08.560" v="3217" actId="21"/>
          <ac:spMkLst>
            <pc:docMk/>
            <pc:sldMk cId="3286761803" sldId="310"/>
            <ac:spMk id="3" creationId="{D6E9167D-ED04-48BF-A2F8-471BC9F62E1A}"/>
          </ac:spMkLst>
        </pc:spChg>
        <pc:spChg chg="add">
          <ac:chgData name="Caton, Kate" userId="071873de-697f-4b17-b81f-2e68a10b2901" providerId="ADAL" clId="{0F354B3A-AA20-4BB2-8417-8377CB54C5D7}" dt="2021-10-03T15:18:19.240" v="3219" actId="26606"/>
          <ac:spMkLst>
            <pc:docMk/>
            <pc:sldMk cId="3286761803" sldId="310"/>
            <ac:spMk id="7" creationId="{4E1BEB12-92AF-4445-98AD-4C7756E7C93B}"/>
          </ac:spMkLst>
        </pc:spChg>
        <pc:spChg chg="add">
          <ac:chgData name="Caton, Kate" userId="071873de-697f-4b17-b81f-2e68a10b2901" providerId="ADAL" clId="{0F354B3A-AA20-4BB2-8417-8377CB54C5D7}" dt="2021-10-03T15:18:19.240" v="3219" actId="26606"/>
          <ac:spMkLst>
            <pc:docMk/>
            <pc:sldMk cId="3286761803" sldId="310"/>
            <ac:spMk id="9" creationId="{D0522C2C-7B5C-48A7-A969-03941E5D2E76}"/>
          </ac:spMkLst>
        </pc:spChg>
        <pc:spChg chg="add">
          <ac:chgData name="Caton, Kate" userId="071873de-697f-4b17-b81f-2e68a10b2901" providerId="ADAL" clId="{0F354B3A-AA20-4BB2-8417-8377CB54C5D7}" dt="2021-10-03T15:18:19.240" v="3219" actId="26606"/>
          <ac:spMkLst>
            <pc:docMk/>
            <pc:sldMk cId="3286761803" sldId="310"/>
            <ac:spMk id="11" creationId="{9C682A1A-5B2D-4111-BBD6-620165633E5B}"/>
          </ac:spMkLst>
        </pc:spChg>
        <pc:spChg chg="add">
          <ac:chgData name="Caton, Kate" userId="071873de-697f-4b17-b81f-2e68a10b2901" providerId="ADAL" clId="{0F354B3A-AA20-4BB2-8417-8377CB54C5D7}" dt="2021-10-03T15:18:19.240" v="3219" actId="26606"/>
          <ac:spMkLst>
            <pc:docMk/>
            <pc:sldMk cId="3286761803" sldId="310"/>
            <ac:spMk id="13" creationId="{D6EE29F2-D77F-4BD0-A20B-334D316A1C9D}"/>
          </ac:spMkLst>
        </pc:spChg>
        <pc:spChg chg="add">
          <ac:chgData name="Caton, Kate" userId="071873de-697f-4b17-b81f-2e68a10b2901" providerId="ADAL" clId="{0F354B3A-AA20-4BB2-8417-8377CB54C5D7}" dt="2021-10-03T15:18:19.240" v="3219" actId="26606"/>
          <ac:spMkLst>
            <pc:docMk/>
            <pc:sldMk cId="3286761803" sldId="310"/>
            <ac:spMk id="15" creationId="{22D09ED2-868F-42C6-866E-F92E0CEF314F}"/>
          </ac:spMkLst>
        </pc:spChg>
        <pc:picChg chg="add mod">
          <ac:chgData name="Caton, Kate" userId="071873de-697f-4b17-b81f-2e68a10b2901" providerId="ADAL" clId="{0F354B3A-AA20-4BB2-8417-8377CB54C5D7}" dt="2021-10-03T15:20:10.257" v="3225" actId="1076"/>
          <ac:picMkLst>
            <pc:docMk/>
            <pc:sldMk cId="3286761803" sldId="310"/>
            <ac:picMk id="5" creationId="{6DAC449F-7B7F-469D-9F11-AD92226EF61F}"/>
          </ac:picMkLst>
        </pc:picChg>
      </pc:sldChg>
    </pc:docChg>
  </pc:docChgLst>
  <pc:docChgLst>
    <pc:chgData name="Caton, Kate" userId="S::kate.caton@taw.org.uk::071873de-697f-4b17-b81f-2e68a10b2901" providerId="AD" clId="Web-{FA329C10-10F8-1395-1911-B801F5B53D7C}"/>
    <pc:docChg chg="modSld">
      <pc:chgData name="Caton, Kate" userId="S::kate.caton@taw.org.uk::071873de-697f-4b17-b81f-2e68a10b2901" providerId="AD" clId="Web-{FA329C10-10F8-1395-1911-B801F5B53D7C}" dt="2022-09-22T09:27:55.941" v="25" actId="20577"/>
      <pc:docMkLst>
        <pc:docMk/>
      </pc:docMkLst>
      <pc:sldChg chg="modSp">
        <pc:chgData name="Caton, Kate" userId="S::kate.caton@taw.org.uk::071873de-697f-4b17-b81f-2e68a10b2901" providerId="AD" clId="Web-{FA329C10-10F8-1395-1911-B801F5B53D7C}" dt="2022-09-22T09:26:09.734" v="19" actId="20577"/>
        <pc:sldMkLst>
          <pc:docMk/>
          <pc:sldMk cId="541268619" sldId="256"/>
        </pc:sldMkLst>
        <pc:spChg chg="mod">
          <ac:chgData name="Caton, Kate" userId="S::kate.caton@taw.org.uk::071873de-697f-4b17-b81f-2e68a10b2901" providerId="AD" clId="Web-{FA329C10-10F8-1395-1911-B801F5B53D7C}" dt="2022-09-22T09:26:09.734" v="19" actId="20577"/>
          <ac:spMkLst>
            <pc:docMk/>
            <pc:sldMk cId="541268619" sldId="256"/>
            <ac:spMk id="2" creationId="{00000000-0000-0000-0000-000000000000}"/>
          </ac:spMkLst>
        </pc:spChg>
      </pc:sldChg>
      <pc:sldChg chg="modSp">
        <pc:chgData name="Caton, Kate" userId="S::kate.caton@taw.org.uk::071873de-697f-4b17-b81f-2e68a10b2901" providerId="AD" clId="Web-{FA329C10-10F8-1395-1911-B801F5B53D7C}" dt="2022-09-22T09:27:55.941" v="25" actId="20577"/>
        <pc:sldMkLst>
          <pc:docMk/>
          <pc:sldMk cId="242154449" sldId="257"/>
        </pc:sldMkLst>
        <pc:spChg chg="mod">
          <ac:chgData name="Caton, Kate" userId="S::kate.caton@taw.org.uk::071873de-697f-4b17-b81f-2e68a10b2901" providerId="AD" clId="Web-{FA329C10-10F8-1395-1911-B801F5B53D7C}" dt="2022-09-22T09:27:55.941" v="25" actId="20577"/>
          <ac:spMkLst>
            <pc:docMk/>
            <pc:sldMk cId="242154449" sldId="257"/>
            <ac:spMk id="3" creationId="{00000000-0000-0000-0000-000000000000}"/>
          </ac:spMkLst>
        </pc:spChg>
      </pc:sldChg>
    </pc:docChg>
  </pc:docChgLst>
  <pc:docChgLst>
    <pc:chgData name="Caton, Kate" userId="S::kate.caton@taw.org.uk::071873de-697f-4b17-b81f-2e68a10b2901" providerId="AD" clId="Web-{808CDD5A-4F6C-BCC1-7107-28E5696DE466}"/>
    <pc:docChg chg="modSld">
      <pc:chgData name="Caton, Kate" userId="S::kate.caton@taw.org.uk::071873de-697f-4b17-b81f-2e68a10b2901" providerId="AD" clId="Web-{808CDD5A-4F6C-BCC1-7107-28E5696DE466}" dt="2021-10-05T09:34:05.631" v="111" actId="20577"/>
      <pc:docMkLst>
        <pc:docMk/>
      </pc:docMkLst>
      <pc:sldChg chg="modSp">
        <pc:chgData name="Caton, Kate" userId="S::kate.caton@taw.org.uk::071873de-697f-4b17-b81f-2e68a10b2901" providerId="AD" clId="Web-{808CDD5A-4F6C-BCC1-7107-28E5696DE466}" dt="2021-10-05T09:33:03.896" v="97" actId="20577"/>
        <pc:sldMkLst>
          <pc:docMk/>
          <pc:sldMk cId="584433221" sldId="292"/>
        </pc:sldMkLst>
        <pc:spChg chg="mod">
          <ac:chgData name="Caton, Kate" userId="S::kate.caton@taw.org.uk::071873de-697f-4b17-b81f-2e68a10b2901" providerId="AD" clId="Web-{808CDD5A-4F6C-BCC1-7107-28E5696DE466}" dt="2021-10-05T09:33:03.896" v="97" actId="20577"/>
          <ac:spMkLst>
            <pc:docMk/>
            <pc:sldMk cId="584433221" sldId="292"/>
            <ac:spMk id="5" creationId="{D04443A2-0C40-4AA5-9B5A-D0491665DB03}"/>
          </ac:spMkLst>
        </pc:spChg>
      </pc:sldChg>
      <pc:sldChg chg="modSp">
        <pc:chgData name="Caton, Kate" userId="S::kate.caton@taw.org.uk::071873de-697f-4b17-b81f-2e68a10b2901" providerId="AD" clId="Web-{808CDD5A-4F6C-BCC1-7107-28E5696DE466}" dt="2021-10-05T09:34:05.631" v="111" actId="20577"/>
        <pc:sldMkLst>
          <pc:docMk/>
          <pc:sldMk cId="2254746000" sldId="307"/>
        </pc:sldMkLst>
        <pc:spChg chg="mod">
          <ac:chgData name="Caton, Kate" userId="S::kate.caton@taw.org.uk::071873de-697f-4b17-b81f-2e68a10b2901" providerId="AD" clId="Web-{808CDD5A-4F6C-BCC1-7107-28E5696DE466}" dt="2021-10-05T09:34:05.631" v="111" actId="20577"/>
          <ac:spMkLst>
            <pc:docMk/>
            <pc:sldMk cId="2254746000" sldId="307"/>
            <ac:spMk id="3" creationId="{5FB66CF7-0B65-4773-A93F-4D46468AA548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highercallprimary.co.uk/" TargetMode="Externa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hyperlink" Target="https://www.edshed.com/" TargetMode="External"/><Relationship Id="rId1" Type="http://schemas.openxmlformats.org/officeDocument/2006/relationships/hyperlink" Target="https://www.activelearnprimary.co.uk/login?e=-1&amp;c=0" TargetMode="Externa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1.sv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highercallprimary.co.uk/" TargetMode="External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6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hyperlink" Target="https://www.activelearnprimary.co.uk/login?e=-1&amp;c=0" TargetMode="External"/><Relationship Id="rId14" Type="http://schemas.openxmlformats.org/officeDocument/2006/relationships/hyperlink" Target="https://www.edshed.com/" TargetMode="External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1.sv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C963F-48F1-4F5A-AD3B-44104BA6FE4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18202B1-132A-42C4-9BCA-BD61BAD8B19F}">
      <dgm:prSet/>
      <dgm:spPr/>
      <dgm:t>
        <a:bodyPr/>
        <a:lstStyle/>
        <a:p>
          <a:r>
            <a:rPr lang="en-US"/>
            <a:t>By the end of their Reception year the children should be able to:</a:t>
          </a:r>
        </a:p>
      </dgm:t>
    </dgm:pt>
    <dgm:pt modelId="{D5BD46DC-5E28-4855-A36A-CAA91D44E69F}" type="parTrans" cxnId="{D0BAAE61-6434-40F1-8593-2E2D393BF479}">
      <dgm:prSet/>
      <dgm:spPr/>
      <dgm:t>
        <a:bodyPr/>
        <a:lstStyle/>
        <a:p>
          <a:endParaRPr lang="en-US"/>
        </a:p>
      </dgm:t>
    </dgm:pt>
    <dgm:pt modelId="{69C289C3-83E1-40FC-981A-E9A3A91DD232}" type="sibTrans" cxnId="{D0BAAE61-6434-40F1-8593-2E2D393BF479}">
      <dgm:prSet/>
      <dgm:spPr/>
      <dgm:t>
        <a:bodyPr/>
        <a:lstStyle/>
        <a:p>
          <a:endParaRPr lang="en-US"/>
        </a:p>
      </dgm:t>
    </dgm:pt>
    <dgm:pt modelId="{40CC38A0-9E66-4836-B31F-04368F8DDDC7}">
      <dgm:prSet/>
      <dgm:spPr/>
      <dgm:t>
        <a:bodyPr/>
        <a:lstStyle/>
        <a:p>
          <a:r>
            <a:rPr lang="en-US"/>
            <a:t>Say a sound for each letter of the alphabet and at least 10 digraphs</a:t>
          </a:r>
        </a:p>
      </dgm:t>
    </dgm:pt>
    <dgm:pt modelId="{80F939BC-DD5E-4B8D-BFCC-4FB22BE336B4}" type="parTrans" cxnId="{4C89EA9E-6D13-427B-A181-F8B95879E956}">
      <dgm:prSet/>
      <dgm:spPr/>
      <dgm:t>
        <a:bodyPr/>
        <a:lstStyle/>
        <a:p>
          <a:endParaRPr lang="en-US"/>
        </a:p>
      </dgm:t>
    </dgm:pt>
    <dgm:pt modelId="{4E2578F7-6AD4-472E-BEC0-B06FCADF294E}" type="sibTrans" cxnId="{4C89EA9E-6D13-427B-A181-F8B95879E956}">
      <dgm:prSet/>
      <dgm:spPr/>
      <dgm:t>
        <a:bodyPr/>
        <a:lstStyle/>
        <a:p>
          <a:endParaRPr lang="en-US"/>
        </a:p>
      </dgm:t>
    </dgm:pt>
    <dgm:pt modelId="{96131877-0EC1-43CF-BC67-BAED7142222C}">
      <dgm:prSet/>
      <dgm:spPr/>
      <dgm:t>
        <a:bodyPr/>
        <a:lstStyle/>
        <a:p>
          <a:r>
            <a:rPr lang="en-US"/>
            <a:t>Read words consistent with their phonic knowledge by sound blending.</a:t>
          </a:r>
        </a:p>
      </dgm:t>
    </dgm:pt>
    <dgm:pt modelId="{766BF799-F032-4E32-B8FC-B6F72E13A729}" type="parTrans" cxnId="{067D14A6-4A68-4211-B84C-278D686BC884}">
      <dgm:prSet/>
      <dgm:spPr/>
      <dgm:t>
        <a:bodyPr/>
        <a:lstStyle/>
        <a:p>
          <a:endParaRPr lang="en-US"/>
        </a:p>
      </dgm:t>
    </dgm:pt>
    <dgm:pt modelId="{02DB94FC-7F69-44FF-B9A6-BD9588DC5835}" type="sibTrans" cxnId="{067D14A6-4A68-4211-B84C-278D686BC884}">
      <dgm:prSet/>
      <dgm:spPr/>
      <dgm:t>
        <a:bodyPr/>
        <a:lstStyle/>
        <a:p>
          <a:endParaRPr lang="en-US"/>
        </a:p>
      </dgm:t>
    </dgm:pt>
    <dgm:pt modelId="{BED65E3D-A18F-43DC-BF25-190B1049188D}">
      <dgm:prSet/>
      <dgm:spPr/>
      <dgm:t>
        <a:bodyPr/>
        <a:lstStyle/>
        <a:p>
          <a:r>
            <a:rPr lang="en-US"/>
            <a:t>Read aloud simple sentences and books that are consistent with their phonic knowledge, including some common exception words.</a:t>
          </a:r>
        </a:p>
      </dgm:t>
    </dgm:pt>
    <dgm:pt modelId="{586E79DC-BA59-4F71-8A7A-EBC58D11C204}" type="parTrans" cxnId="{91CC0F1B-751B-4424-A6F3-B1BAA4563820}">
      <dgm:prSet/>
      <dgm:spPr/>
      <dgm:t>
        <a:bodyPr/>
        <a:lstStyle/>
        <a:p>
          <a:endParaRPr lang="en-US"/>
        </a:p>
      </dgm:t>
    </dgm:pt>
    <dgm:pt modelId="{685A6CBD-6344-4E5B-B6DC-38FFD81380D7}" type="sibTrans" cxnId="{91CC0F1B-751B-4424-A6F3-B1BAA4563820}">
      <dgm:prSet/>
      <dgm:spPr/>
      <dgm:t>
        <a:bodyPr/>
        <a:lstStyle/>
        <a:p>
          <a:endParaRPr lang="en-US"/>
        </a:p>
      </dgm:t>
    </dgm:pt>
    <dgm:pt modelId="{405265B4-A64C-4E27-8215-8922641D0FC4}" type="pres">
      <dgm:prSet presAssocID="{F83C963F-48F1-4F5A-AD3B-44104BA6FE41}" presName="linear" presStyleCnt="0">
        <dgm:presLayoutVars>
          <dgm:animLvl val="lvl"/>
          <dgm:resizeHandles val="exact"/>
        </dgm:presLayoutVars>
      </dgm:prSet>
      <dgm:spPr/>
    </dgm:pt>
    <dgm:pt modelId="{DFE4DA53-933E-465B-B6CE-F95053CF07C5}" type="pres">
      <dgm:prSet presAssocID="{B18202B1-132A-42C4-9BCA-BD61BAD8B19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CF370FC-FF1D-446F-81AC-911BDE62EDD4}" type="pres">
      <dgm:prSet presAssocID="{69C289C3-83E1-40FC-981A-E9A3A91DD232}" presName="spacer" presStyleCnt="0"/>
      <dgm:spPr/>
    </dgm:pt>
    <dgm:pt modelId="{B413B08A-F946-401A-AD98-2CB3D9A68A10}" type="pres">
      <dgm:prSet presAssocID="{40CC38A0-9E66-4836-B31F-04368F8DDDC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68A214D-074D-40A7-907D-625AF5E40BEB}" type="pres">
      <dgm:prSet presAssocID="{4E2578F7-6AD4-472E-BEC0-B06FCADF294E}" presName="spacer" presStyleCnt="0"/>
      <dgm:spPr/>
    </dgm:pt>
    <dgm:pt modelId="{B94107BC-4E08-4017-B2BA-F335EFA409D5}" type="pres">
      <dgm:prSet presAssocID="{96131877-0EC1-43CF-BC67-BAED7142222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683C81B-4F03-454C-A438-E3F918A6C201}" type="pres">
      <dgm:prSet presAssocID="{02DB94FC-7F69-44FF-B9A6-BD9588DC5835}" presName="spacer" presStyleCnt="0"/>
      <dgm:spPr/>
    </dgm:pt>
    <dgm:pt modelId="{A978FFBA-583D-4715-9E12-5F605234384A}" type="pres">
      <dgm:prSet presAssocID="{BED65E3D-A18F-43DC-BF25-190B1049188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1CC0F1B-751B-4424-A6F3-B1BAA4563820}" srcId="{F83C963F-48F1-4F5A-AD3B-44104BA6FE41}" destId="{BED65E3D-A18F-43DC-BF25-190B1049188D}" srcOrd="3" destOrd="0" parTransId="{586E79DC-BA59-4F71-8A7A-EBC58D11C204}" sibTransId="{685A6CBD-6344-4E5B-B6DC-38FFD81380D7}"/>
    <dgm:cxn modelId="{6078D05E-FB7D-46F7-8909-8C07BCD56E29}" type="presOf" srcId="{BED65E3D-A18F-43DC-BF25-190B1049188D}" destId="{A978FFBA-583D-4715-9E12-5F605234384A}" srcOrd="0" destOrd="0" presId="urn:microsoft.com/office/officeart/2005/8/layout/vList2"/>
    <dgm:cxn modelId="{D0BAAE61-6434-40F1-8593-2E2D393BF479}" srcId="{F83C963F-48F1-4F5A-AD3B-44104BA6FE41}" destId="{B18202B1-132A-42C4-9BCA-BD61BAD8B19F}" srcOrd="0" destOrd="0" parTransId="{D5BD46DC-5E28-4855-A36A-CAA91D44E69F}" sibTransId="{69C289C3-83E1-40FC-981A-E9A3A91DD232}"/>
    <dgm:cxn modelId="{7BF7356F-9A9D-4D77-8C75-048B91BA0675}" type="presOf" srcId="{96131877-0EC1-43CF-BC67-BAED7142222C}" destId="{B94107BC-4E08-4017-B2BA-F335EFA409D5}" srcOrd="0" destOrd="0" presId="urn:microsoft.com/office/officeart/2005/8/layout/vList2"/>
    <dgm:cxn modelId="{973F0685-94CE-436D-A4F4-55317D9D8AC2}" type="presOf" srcId="{F83C963F-48F1-4F5A-AD3B-44104BA6FE41}" destId="{405265B4-A64C-4E27-8215-8922641D0FC4}" srcOrd="0" destOrd="0" presId="urn:microsoft.com/office/officeart/2005/8/layout/vList2"/>
    <dgm:cxn modelId="{4C89EA9E-6D13-427B-A181-F8B95879E956}" srcId="{F83C963F-48F1-4F5A-AD3B-44104BA6FE41}" destId="{40CC38A0-9E66-4836-B31F-04368F8DDDC7}" srcOrd="1" destOrd="0" parTransId="{80F939BC-DD5E-4B8D-BFCC-4FB22BE336B4}" sibTransId="{4E2578F7-6AD4-472E-BEC0-B06FCADF294E}"/>
    <dgm:cxn modelId="{9E35459F-DC1D-44BA-B478-6A8F1468EE7B}" type="presOf" srcId="{B18202B1-132A-42C4-9BCA-BD61BAD8B19F}" destId="{DFE4DA53-933E-465B-B6CE-F95053CF07C5}" srcOrd="0" destOrd="0" presId="urn:microsoft.com/office/officeart/2005/8/layout/vList2"/>
    <dgm:cxn modelId="{067D14A6-4A68-4211-B84C-278D686BC884}" srcId="{F83C963F-48F1-4F5A-AD3B-44104BA6FE41}" destId="{96131877-0EC1-43CF-BC67-BAED7142222C}" srcOrd="2" destOrd="0" parTransId="{766BF799-F032-4E32-B8FC-B6F72E13A729}" sibTransId="{02DB94FC-7F69-44FF-B9A6-BD9588DC5835}"/>
    <dgm:cxn modelId="{AA195DBB-EEF3-4C0A-A704-6E30874B61C6}" type="presOf" srcId="{40CC38A0-9E66-4836-B31F-04368F8DDDC7}" destId="{B413B08A-F946-401A-AD98-2CB3D9A68A10}" srcOrd="0" destOrd="0" presId="urn:microsoft.com/office/officeart/2005/8/layout/vList2"/>
    <dgm:cxn modelId="{EE2B8DD0-F682-4015-AECA-9EF1D2AFF82B}" type="presParOf" srcId="{405265B4-A64C-4E27-8215-8922641D0FC4}" destId="{DFE4DA53-933E-465B-B6CE-F95053CF07C5}" srcOrd="0" destOrd="0" presId="urn:microsoft.com/office/officeart/2005/8/layout/vList2"/>
    <dgm:cxn modelId="{26075FB3-D857-420F-B52A-F556BD2F8D7E}" type="presParOf" srcId="{405265B4-A64C-4E27-8215-8922641D0FC4}" destId="{4CF370FC-FF1D-446F-81AC-911BDE62EDD4}" srcOrd="1" destOrd="0" presId="urn:microsoft.com/office/officeart/2005/8/layout/vList2"/>
    <dgm:cxn modelId="{84836DC9-D7EB-42A1-9CD3-25190041C933}" type="presParOf" srcId="{405265B4-A64C-4E27-8215-8922641D0FC4}" destId="{B413B08A-F946-401A-AD98-2CB3D9A68A10}" srcOrd="2" destOrd="0" presId="urn:microsoft.com/office/officeart/2005/8/layout/vList2"/>
    <dgm:cxn modelId="{9C9CE4A9-729C-4AFE-B789-311AF341446D}" type="presParOf" srcId="{405265B4-A64C-4E27-8215-8922641D0FC4}" destId="{068A214D-074D-40A7-907D-625AF5E40BEB}" srcOrd="3" destOrd="0" presId="urn:microsoft.com/office/officeart/2005/8/layout/vList2"/>
    <dgm:cxn modelId="{27BD6724-0C64-4994-9C8D-2E2018297A3E}" type="presParOf" srcId="{405265B4-A64C-4E27-8215-8922641D0FC4}" destId="{B94107BC-4E08-4017-B2BA-F335EFA409D5}" srcOrd="4" destOrd="0" presId="urn:microsoft.com/office/officeart/2005/8/layout/vList2"/>
    <dgm:cxn modelId="{1C39B559-1D66-4612-8F65-9A93EACCF49C}" type="presParOf" srcId="{405265B4-A64C-4E27-8215-8922641D0FC4}" destId="{D683C81B-4F03-454C-A438-E3F918A6C201}" srcOrd="5" destOrd="0" presId="urn:microsoft.com/office/officeart/2005/8/layout/vList2"/>
    <dgm:cxn modelId="{C3B99AD8-F83C-461D-8230-60E30334EE8F}" type="presParOf" srcId="{405265B4-A64C-4E27-8215-8922641D0FC4}" destId="{A978FFBA-583D-4715-9E12-5F605234384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BCE85C-D288-41DF-85BE-7E0E75A0AA6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765FD23-EC56-4115-A445-64BD8BD5F3E5}">
      <dgm:prSet/>
      <dgm:spPr/>
      <dgm:t>
        <a:bodyPr/>
        <a:lstStyle/>
        <a:p>
          <a:r>
            <a:rPr lang="en-GB" dirty="0"/>
            <a:t>Daily session.</a:t>
          </a:r>
          <a:endParaRPr lang="en-US" dirty="0"/>
        </a:p>
      </dgm:t>
    </dgm:pt>
    <dgm:pt modelId="{9F22DD71-90C3-4729-8221-08C01F0EA988}" type="parTrans" cxnId="{E850A556-DDD2-4534-BB55-AAB1A36FD89D}">
      <dgm:prSet/>
      <dgm:spPr/>
      <dgm:t>
        <a:bodyPr/>
        <a:lstStyle/>
        <a:p>
          <a:endParaRPr lang="en-US"/>
        </a:p>
      </dgm:t>
    </dgm:pt>
    <dgm:pt modelId="{36F6846C-AFA9-434C-A192-9CB9D5C9C39F}" type="sibTrans" cxnId="{E850A556-DDD2-4534-BB55-AAB1A36FD89D}">
      <dgm:prSet/>
      <dgm:spPr/>
      <dgm:t>
        <a:bodyPr/>
        <a:lstStyle/>
        <a:p>
          <a:endParaRPr lang="en-US"/>
        </a:p>
      </dgm:t>
    </dgm:pt>
    <dgm:pt modelId="{AA8FDD47-A925-4A06-9CD4-34A6169D6837}">
      <dgm:prSet/>
      <dgm:spPr/>
      <dgm:t>
        <a:bodyPr/>
        <a:lstStyle/>
        <a:p>
          <a:r>
            <a:rPr lang="en-GB" dirty="0"/>
            <a:t>Articulation of phonemes </a:t>
          </a:r>
          <a:r>
            <a:rPr lang="en-GB" dirty="0">
              <a:hlinkClick xmlns:r="http://schemas.openxmlformats.org/officeDocument/2006/relationships" r:id="rId1"/>
            </a:rPr>
            <a:t>http://www.highercallprimary.co.uk/</a:t>
          </a:r>
          <a:endParaRPr lang="en-US" dirty="0"/>
        </a:p>
      </dgm:t>
    </dgm:pt>
    <dgm:pt modelId="{190C5F27-BDEF-4B07-9C05-3EA2DE226F92}" type="parTrans" cxnId="{FB53FDCA-2F30-44C9-B985-C5018E2F7EBD}">
      <dgm:prSet/>
      <dgm:spPr/>
      <dgm:t>
        <a:bodyPr/>
        <a:lstStyle/>
        <a:p>
          <a:endParaRPr lang="en-US"/>
        </a:p>
      </dgm:t>
    </dgm:pt>
    <dgm:pt modelId="{6FA1D4EA-230F-45C5-9C01-A38DECA3B781}" type="sibTrans" cxnId="{FB53FDCA-2F30-44C9-B985-C5018E2F7EBD}">
      <dgm:prSet/>
      <dgm:spPr/>
      <dgm:t>
        <a:bodyPr/>
        <a:lstStyle/>
        <a:p>
          <a:endParaRPr lang="en-US"/>
        </a:p>
      </dgm:t>
    </dgm:pt>
    <dgm:pt modelId="{C39FD41A-1A04-4BA2-9451-E701742F9BA1}">
      <dgm:prSet/>
      <dgm:spPr/>
      <dgm:t>
        <a:bodyPr/>
        <a:lstStyle/>
        <a:p>
          <a:r>
            <a:rPr lang="en-GB" u="sng" dirty="0"/>
            <a:t>Phase 1 </a:t>
          </a:r>
          <a:r>
            <a:rPr lang="en-GB" dirty="0"/>
            <a:t>– sound discrimination, rhythm and rhyme, alliteration, voice sounds and oral blending and segmenting.</a:t>
          </a:r>
          <a:endParaRPr lang="en-US" dirty="0"/>
        </a:p>
      </dgm:t>
    </dgm:pt>
    <dgm:pt modelId="{F396861B-4E20-4BE6-8631-B1DFD836203D}" type="parTrans" cxnId="{F7E78CDA-3501-4238-9D64-EB8D89B23D8C}">
      <dgm:prSet/>
      <dgm:spPr/>
      <dgm:t>
        <a:bodyPr/>
        <a:lstStyle/>
        <a:p>
          <a:endParaRPr lang="en-US"/>
        </a:p>
      </dgm:t>
    </dgm:pt>
    <dgm:pt modelId="{C9E77E81-6E4E-4CC6-9893-E78D62F9E0D2}" type="sibTrans" cxnId="{F7E78CDA-3501-4238-9D64-EB8D89B23D8C}">
      <dgm:prSet/>
      <dgm:spPr/>
      <dgm:t>
        <a:bodyPr/>
        <a:lstStyle/>
        <a:p>
          <a:endParaRPr lang="en-US"/>
        </a:p>
      </dgm:t>
    </dgm:pt>
    <dgm:pt modelId="{C2E46086-328D-4C16-9C0E-C6C0ED60883E}">
      <dgm:prSet/>
      <dgm:spPr/>
      <dgm:t>
        <a:bodyPr/>
        <a:lstStyle/>
        <a:p>
          <a:pPr rtl="0"/>
          <a:r>
            <a:rPr lang="en-GB" u="sng" dirty="0"/>
            <a:t>Phase 2 </a:t>
          </a:r>
          <a:r>
            <a:rPr lang="en-GB" dirty="0"/>
            <a:t>–</a:t>
          </a:r>
          <a:r>
            <a:rPr lang="en-GB" dirty="0">
              <a:latin typeface="Calibri Light" panose="020F0302020204030204"/>
            </a:rPr>
            <a:t> phonemes</a:t>
          </a:r>
          <a:r>
            <a:rPr lang="en-GB" dirty="0"/>
            <a:t> s, a, t, p, </a:t>
          </a:r>
          <a:r>
            <a:rPr lang="en-GB" dirty="0" err="1"/>
            <a:t>i</a:t>
          </a:r>
          <a:r>
            <a:rPr lang="en-GB" dirty="0"/>
            <a:t>, n, m, d, g, o, c, k, ck, e, u, r, h, b, f, ff, l, </a:t>
          </a:r>
          <a:r>
            <a:rPr lang="en-GB" dirty="0" err="1"/>
            <a:t>ll</a:t>
          </a:r>
          <a:r>
            <a:rPr lang="en-GB" dirty="0"/>
            <a:t>, ss</a:t>
          </a:r>
          <a:endParaRPr lang="en-US" dirty="0"/>
        </a:p>
      </dgm:t>
    </dgm:pt>
    <dgm:pt modelId="{27CE10A9-1094-42F2-A4C3-1CF05BA20F5E}" type="parTrans" cxnId="{3F547C88-6206-4E9D-98A4-35975AE0C4C3}">
      <dgm:prSet/>
      <dgm:spPr/>
      <dgm:t>
        <a:bodyPr/>
        <a:lstStyle/>
        <a:p>
          <a:endParaRPr lang="en-US"/>
        </a:p>
      </dgm:t>
    </dgm:pt>
    <dgm:pt modelId="{B879F2D4-FBAF-4400-92EB-EC7265D3E96E}" type="sibTrans" cxnId="{3F547C88-6206-4E9D-98A4-35975AE0C4C3}">
      <dgm:prSet/>
      <dgm:spPr/>
      <dgm:t>
        <a:bodyPr/>
        <a:lstStyle/>
        <a:p>
          <a:endParaRPr lang="en-US"/>
        </a:p>
      </dgm:t>
    </dgm:pt>
    <dgm:pt modelId="{0F490728-7506-4A21-AABF-8375FCFAA067}">
      <dgm:prSet/>
      <dgm:spPr/>
      <dgm:t>
        <a:bodyPr/>
        <a:lstStyle/>
        <a:p>
          <a:r>
            <a:rPr lang="en-GB" u="sng" dirty="0"/>
            <a:t>Phase 3 </a:t>
          </a:r>
          <a:r>
            <a:rPr lang="en-GB" dirty="0"/>
            <a:t>– </a:t>
          </a:r>
          <a:r>
            <a:rPr lang="en-GB" dirty="0" err="1"/>
            <a:t>ch</a:t>
          </a:r>
          <a:r>
            <a:rPr lang="en-GB" dirty="0"/>
            <a:t>, </a:t>
          </a:r>
          <a:r>
            <a:rPr lang="en-GB" dirty="0" err="1"/>
            <a:t>sh</a:t>
          </a:r>
          <a:r>
            <a:rPr lang="en-GB" dirty="0"/>
            <a:t>, </a:t>
          </a:r>
          <a:r>
            <a:rPr lang="en-GB" dirty="0" err="1"/>
            <a:t>th</a:t>
          </a:r>
          <a:r>
            <a:rPr lang="en-GB" dirty="0"/>
            <a:t>, ng, ai, </a:t>
          </a:r>
          <a:r>
            <a:rPr lang="en-GB" dirty="0" err="1"/>
            <a:t>ee</a:t>
          </a:r>
          <a:r>
            <a:rPr lang="en-GB" dirty="0"/>
            <a:t>, </a:t>
          </a:r>
          <a:r>
            <a:rPr lang="en-GB" dirty="0" err="1"/>
            <a:t>igh</a:t>
          </a:r>
          <a:r>
            <a:rPr lang="en-GB" dirty="0"/>
            <a:t>, </a:t>
          </a:r>
          <a:r>
            <a:rPr lang="en-GB" dirty="0" err="1"/>
            <a:t>oa</a:t>
          </a:r>
          <a:r>
            <a:rPr lang="en-GB" dirty="0"/>
            <a:t>, </a:t>
          </a:r>
          <a:r>
            <a:rPr lang="en-GB" dirty="0" err="1"/>
            <a:t>oo</a:t>
          </a:r>
          <a:r>
            <a:rPr lang="en-GB" dirty="0"/>
            <a:t>, </a:t>
          </a:r>
          <a:r>
            <a:rPr lang="en-GB" dirty="0" err="1"/>
            <a:t>ar</a:t>
          </a:r>
          <a:r>
            <a:rPr lang="en-GB" dirty="0"/>
            <a:t>, or, </a:t>
          </a:r>
          <a:r>
            <a:rPr lang="en-GB" dirty="0" err="1"/>
            <a:t>ur</a:t>
          </a:r>
          <a:r>
            <a:rPr lang="en-GB" dirty="0"/>
            <a:t>, ow, oi, ear, air, </a:t>
          </a:r>
          <a:r>
            <a:rPr lang="en-GB" dirty="0" err="1"/>
            <a:t>ure</a:t>
          </a:r>
          <a:r>
            <a:rPr lang="en-GB" dirty="0"/>
            <a:t>, er</a:t>
          </a:r>
          <a:endParaRPr lang="en-US" dirty="0"/>
        </a:p>
      </dgm:t>
    </dgm:pt>
    <dgm:pt modelId="{3BC3B0E4-B850-4114-A3AD-ECF016A31DA2}" type="parTrans" cxnId="{CA940213-2DAC-4DA0-8B02-8B73179E3468}">
      <dgm:prSet/>
      <dgm:spPr/>
      <dgm:t>
        <a:bodyPr/>
        <a:lstStyle/>
        <a:p>
          <a:endParaRPr lang="en-US"/>
        </a:p>
      </dgm:t>
    </dgm:pt>
    <dgm:pt modelId="{570D3EAE-91E4-4298-B1AF-F6C08BC4C2A9}" type="sibTrans" cxnId="{CA940213-2DAC-4DA0-8B02-8B73179E3468}">
      <dgm:prSet/>
      <dgm:spPr/>
      <dgm:t>
        <a:bodyPr/>
        <a:lstStyle/>
        <a:p>
          <a:endParaRPr lang="en-US"/>
        </a:p>
      </dgm:t>
    </dgm:pt>
    <dgm:pt modelId="{D6EEA8F1-0AE0-42A0-8576-8880682B420A}">
      <dgm:prSet/>
      <dgm:spPr/>
      <dgm:t>
        <a:bodyPr/>
        <a:lstStyle/>
        <a:p>
          <a:pPr rtl="0"/>
          <a:r>
            <a:rPr lang="en-GB" u="sng" dirty="0"/>
            <a:t>Phase 4 </a:t>
          </a:r>
          <a:r>
            <a:rPr lang="en-GB" dirty="0"/>
            <a:t>– tricky words, </a:t>
          </a:r>
          <a:r>
            <a:rPr lang="en-GB" dirty="0">
              <a:latin typeface="Calibri Light" panose="020F0302020204030204"/>
            </a:rPr>
            <a:t>word </a:t>
          </a:r>
          <a:r>
            <a:rPr lang="en-GB" dirty="0"/>
            <a:t>building CVC, CVCC, CCVC words.</a:t>
          </a:r>
          <a:endParaRPr lang="en-US" dirty="0"/>
        </a:p>
      </dgm:t>
    </dgm:pt>
    <dgm:pt modelId="{19F669C5-440F-45A9-90EB-6F0BC9A22BC8}" type="parTrans" cxnId="{40425A85-CF1C-4984-8CD7-71A200A38FD8}">
      <dgm:prSet/>
      <dgm:spPr/>
      <dgm:t>
        <a:bodyPr/>
        <a:lstStyle/>
        <a:p>
          <a:endParaRPr lang="en-US"/>
        </a:p>
      </dgm:t>
    </dgm:pt>
    <dgm:pt modelId="{003FCD0F-9707-40C9-B9A8-AC64E9A9489F}" type="sibTrans" cxnId="{40425A85-CF1C-4984-8CD7-71A200A38FD8}">
      <dgm:prSet/>
      <dgm:spPr/>
      <dgm:t>
        <a:bodyPr/>
        <a:lstStyle/>
        <a:p>
          <a:endParaRPr lang="en-US"/>
        </a:p>
      </dgm:t>
    </dgm:pt>
    <dgm:pt modelId="{011E1E30-B5BB-467D-A390-89A6613E2501}">
      <dgm:prSet/>
      <dgm:spPr/>
      <dgm:t>
        <a:bodyPr/>
        <a:lstStyle/>
        <a:p>
          <a:r>
            <a:rPr lang="en-GB" dirty="0"/>
            <a:t>High frequency words (</a:t>
          </a:r>
          <a:r>
            <a:rPr lang="en-GB" dirty="0" err="1"/>
            <a:t>e.g</a:t>
          </a:r>
          <a:r>
            <a:rPr lang="en-GB" dirty="0"/>
            <a:t> dad, the) will be taught through all phases.</a:t>
          </a:r>
          <a:endParaRPr lang="en-US" dirty="0"/>
        </a:p>
      </dgm:t>
    </dgm:pt>
    <dgm:pt modelId="{8C571988-D940-4783-A646-F5B7392236DC}" type="parTrans" cxnId="{C1771872-8A5C-4AF6-ADC0-DB68CF786DD2}">
      <dgm:prSet/>
      <dgm:spPr/>
      <dgm:t>
        <a:bodyPr/>
        <a:lstStyle/>
        <a:p>
          <a:endParaRPr lang="en-US"/>
        </a:p>
      </dgm:t>
    </dgm:pt>
    <dgm:pt modelId="{7E8AD94F-DC71-452C-B00D-340B80003DD0}" type="sibTrans" cxnId="{C1771872-8A5C-4AF6-ADC0-DB68CF786DD2}">
      <dgm:prSet/>
      <dgm:spPr/>
      <dgm:t>
        <a:bodyPr/>
        <a:lstStyle/>
        <a:p>
          <a:endParaRPr lang="en-US"/>
        </a:p>
      </dgm:t>
    </dgm:pt>
    <dgm:pt modelId="{80850F8B-F79E-462C-AAD2-19DA307D4B05}" type="pres">
      <dgm:prSet presAssocID="{34BCE85C-D288-41DF-85BE-7E0E75A0AA69}" presName="linear" presStyleCnt="0">
        <dgm:presLayoutVars>
          <dgm:animLvl val="lvl"/>
          <dgm:resizeHandles val="exact"/>
        </dgm:presLayoutVars>
      </dgm:prSet>
      <dgm:spPr/>
    </dgm:pt>
    <dgm:pt modelId="{9FEDCC5F-5DC5-452D-9887-95549E6B98F2}" type="pres">
      <dgm:prSet presAssocID="{1765FD23-EC56-4115-A445-64BD8BD5F3E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EB30CC1-1F0A-4290-BFB8-EEF6CBC0E736}" type="pres">
      <dgm:prSet presAssocID="{36F6846C-AFA9-434C-A192-9CB9D5C9C39F}" presName="spacer" presStyleCnt="0"/>
      <dgm:spPr/>
    </dgm:pt>
    <dgm:pt modelId="{3B0EC934-1D5E-4A70-B5CD-22617C928BEC}" type="pres">
      <dgm:prSet presAssocID="{AA8FDD47-A925-4A06-9CD4-34A6169D683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A3A4898-91E9-4E9D-BD0A-32A14168529D}" type="pres">
      <dgm:prSet presAssocID="{6FA1D4EA-230F-45C5-9C01-A38DECA3B781}" presName="spacer" presStyleCnt="0"/>
      <dgm:spPr/>
    </dgm:pt>
    <dgm:pt modelId="{54E02EA9-DAD3-41D4-9FC3-09D9BD6BD59F}" type="pres">
      <dgm:prSet presAssocID="{C39FD41A-1A04-4BA2-9451-E701742F9BA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0D42912-67C8-42CA-94B4-17FC63817AA8}" type="pres">
      <dgm:prSet presAssocID="{C9E77E81-6E4E-4CC6-9893-E78D62F9E0D2}" presName="spacer" presStyleCnt="0"/>
      <dgm:spPr/>
    </dgm:pt>
    <dgm:pt modelId="{1AD9DE54-D0F9-4FA2-AAC5-6785204868BB}" type="pres">
      <dgm:prSet presAssocID="{C2E46086-328D-4C16-9C0E-C6C0ED60883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8806D4-BF4B-4425-9A84-55B15FDF1029}" type="pres">
      <dgm:prSet presAssocID="{B879F2D4-FBAF-4400-92EB-EC7265D3E96E}" presName="spacer" presStyleCnt="0"/>
      <dgm:spPr/>
    </dgm:pt>
    <dgm:pt modelId="{B2845223-C8DC-44D3-98CD-51B117F506F6}" type="pres">
      <dgm:prSet presAssocID="{0F490728-7506-4A21-AABF-8375FCFAA06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CC63E95-B0A0-43CB-8337-41C24A61A1F4}" type="pres">
      <dgm:prSet presAssocID="{570D3EAE-91E4-4298-B1AF-F6C08BC4C2A9}" presName="spacer" presStyleCnt="0"/>
      <dgm:spPr/>
    </dgm:pt>
    <dgm:pt modelId="{C10D6525-61E6-4E65-9CF7-94851C7CB483}" type="pres">
      <dgm:prSet presAssocID="{D6EEA8F1-0AE0-42A0-8576-8880682B420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43D9188-DB89-4B79-9763-DCA2FF461706}" type="pres">
      <dgm:prSet presAssocID="{003FCD0F-9707-40C9-B9A8-AC64E9A9489F}" presName="spacer" presStyleCnt="0"/>
      <dgm:spPr/>
    </dgm:pt>
    <dgm:pt modelId="{8420DB34-288D-4B5E-81EC-47968A345C75}" type="pres">
      <dgm:prSet presAssocID="{011E1E30-B5BB-467D-A390-89A6613E250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A940213-2DAC-4DA0-8B02-8B73179E3468}" srcId="{34BCE85C-D288-41DF-85BE-7E0E75A0AA69}" destId="{0F490728-7506-4A21-AABF-8375FCFAA067}" srcOrd="4" destOrd="0" parTransId="{3BC3B0E4-B850-4114-A3AD-ECF016A31DA2}" sibTransId="{570D3EAE-91E4-4298-B1AF-F6C08BC4C2A9}"/>
    <dgm:cxn modelId="{EFC55C28-8756-45BA-A1B8-47327BC8428F}" type="presOf" srcId="{C39FD41A-1A04-4BA2-9451-E701742F9BA1}" destId="{54E02EA9-DAD3-41D4-9FC3-09D9BD6BD59F}" srcOrd="0" destOrd="0" presId="urn:microsoft.com/office/officeart/2005/8/layout/vList2"/>
    <dgm:cxn modelId="{A5993366-B0FD-4101-8E1E-9EC7CF192FA6}" type="presOf" srcId="{1765FD23-EC56-4115-A445-64BD8BD5F3E5}" destId="{9FEDCC5F-5DC5-452D-9887-95549E6B98F2}" srcOrd="0" destOrd="0" presId="urn:microsoft.com/office/officeart/2005/8/layout/vList2"/>
    <dgm:cxn modelId="{F0BE574D-7621-42D4-976E-A5DA89880FA3}" type="presOf" srcId="{0F490728-7506-4A21-AABF-8375FCFAA067}" destId="{B2845223-C8DC-44D3-98CD-51B117F506F6}" srcOrd="0" destOrd="0" presId="urn:microsoft.com/office/officeart/2005/8/layout/vList2"/>
    <dgm:cxn modelId="{ADC12C50-7CCC-47B9-822E-3378C9811C21}" type="presOf" srcId="{C2E46086-328D-4C16-9C0E-C6C0ED60883E}" destId="{1AD9DE54-D0F9-4FA2-AAC5-6785204868BB}" srcOrd="0" destOrd="0" presId="urn:microsoft.com/office/officeart/2005/8/layout/vList2"/>
    <dgm:cxn modelId="{C1771872-8A5C-4AF6-ADC0-DB68CF786DD2}" srcId="{34BCE85C-D288-41DF-85BE-7E0E75A0AA69}" destId="{011E1E30-B5BB-467D-A390-89A6613E2501}" srcOrd="6" destOrd="0" parTransId="{8C571988-D940-4783-A646-F5B7392236DC}" sibTransId="{7E8AD94F-DC71-452C-B00D-340B80003DD0}"/>
    <dgm:cxn modelId="{E850A556-DDD2-4534-BB55-AAB1A36FD89D}" srcId="{34BCE85C-D288-41DF-85BE-7E0E75A0AA69}" destId="{1765FD23-EC56-4115-A445-64BD8BD5F3E5}" srcOrd="0" destOrd="0" parTransId="{9F22DD71-90C3-4729-8221-08C01F0EA988}" sibTransId="{36F6846C-AFA9-434C-A192-9CB9D5C9C39F}"/>
    <dgm:cxn modelId="{40425A85-CF1C-4984-8CD7-71A200A38FD8}" srcId="{34BCE85C-D288-41DF-85BE-7E0E75A0AA69}" destId="{D6EEA8F1-0AE0-42A0-8576-8880682B420A}" srcOrd="5" destOrd="0" parTransId="{19F669C5-440F-45A9-90EB-6F0BC9A22BC8}" sibTransId="{003FCD0F-9707-40C9-B9A8-AC64E9A9489F}"/>
    <dgm:cxn modelId="{3F547C88-6206-4E9D-98A4-35975AE0C4C3}" srcId="{34BCE85C-D288-41DF-85BE-7E0E75A0AA69}" destId="{C2E46086-328D-4C16-9C0E-C6C0ED60883E}" srcOrd="3" destOrd="0" parTransId="{27CE10A9-1094-42F2-A4C3-1CF05BA20F5E}" sibTransId="{B879F2D4-FBAF-4400-92EB-EC7265D3E96E}"/>
    <dgm:cxn modelId="{51DF8D95-83AF-4A90-8E43-70AC2518028F}" type="presOf" srcId="{D6EEA8F1-0AE0-42A0-8576-8880682B420A}" destId="{C10D6525-61E6-4E65-9CF7-94851C7CB483}" srcOrd="0" destOrd="0" presId="urn:microsoft.com/office/officeart/2005/8/layout/vList2"/>
    <dgm:cxn modelId="{BE92E0A1-85E4-4788-B02F-4A356DB5A51C}" type="presOf" srcId="{34BCE85C-D288-41DF-85BE-7E0E75A0AA69}" destId="{80850F8B-F79E-462C-AAD2-19DA307D4B05}" srcOrd="0" destOrd="0" presId="urn:microsoft.com/office/officeart/2005/8/layout/vList2"/>
    <dgm:cxn modelId="{FB53FDCA-2F30-44C9-B985-C5018E2F7EBD}" srcId="{34BCE85C-D288-41DF-85BE-7E0E75A0AA69}" destId="{AA8FDD47-A925-4A06-9CD4-34A6169D6837}" srcOrd="1" destOrd="0" parTransId="{190C5F27-BDEF-4B07-9C05-3EA2DE226F92}" sibTransId="{6FA1D4EA-230F-45C5-9C01-A38DECA3B781}"/>
    <dgm:cxn modelId="{33C1A5D2-BBFF-4423-96F2-E286F3760D89}" type="presOf" srcId="{AA8FDD47-A925-4A06-9CD4-34A6169D6837}" destId="{3B0EC934-1D5E-4A70-B5CD-22617C928BEC}" srcOrd="0" destOrd="0" presId="urn:microsoft.com/office/officeart/2005/8/layout/vList2"/>
    <dgm:cxn modelId="{F6D575D8-E9F3-4757-A428-2B539DCC3861}" type="presOf" srcId="{011E1E30-B5BB-467D-A390-89A6613E2501}" destId="{8420DB34-288D-4B5E-81EC-47968A345C75}" srcOrd="0" destOrd="0" presId="urn:microsoft.com/office/officeart/2005/8/layout/vList2"/>
    <dgm:cxn modelId="{F7E78CDA-3501-4238-9D64-EB8D89B23D8C}" srcId="{34BCE85C-D288-41DF-85BE-7E0E75A0AA69}" destId="{C39FD41A-1A04-4BA2-9451-E701742F9BA1}" srcOrd="2" destOrd="0" parTransId="{F396861B-4E20-4BE6-8631-B1DFD836203D}" sibTransId="{C9E77E81-6E4E-4CC6-9893-E78D62F9E0D2}"/>
    <dgm:cxn modelId="{46D946C2-E9D2-4FA4-AEFD-1387D9047307}" type="presParOf" srcId="{80850F8B-F79E-462C-AAD2-19DA307D4B05}" destId="{9FEDCC5F-5DC5-452D-9887-95549E6B98F2}" srcOrd="0" destOrd="0" presId="urn:microsoft.com/office/officeart/2005/8/layout/vList2"/>
    <dgm:cxn modelId="{EC28FD67-7C4D-4951-A5DF-847767CA689E}" type="presParOf" srcId="{80850F8B-F79E-462C-AAD2-19DA307D4B05}" destId="{BEB30CC1-1F0A-4290-BFB8-EEF6CBC0E736}" srcOrd="1" destOrd="0" presId="urn:microsoft.com/office/officeart/2005/8/layout/vList2"/>
    <dgm:cxn modelId="{6AB0149C-993D-4EFD-89C8-77C1BC6B3D5B}" type="presParOf" srcId="{80850F8B-F79E-462C-AAD2-19DA307D4B05}" destId="{3B0EC934-1D5E-4A70-B5CD-22617C928BEC}" srcOrd="2" destOrd="0" presId="urn:microsoft.com/office/officeart/2005/8/layout/vList2"/>
    <dgm:cxn modelId="{C1DACDE3-1299-4655-9349-E041EEB3F321}" type="presParOf" srcId="{80850F8B-F79E-462C-AAD2-19DA307D4B05}" destId="{5A3A4898-91E9-4E9D-BD0A-32A14168529D}" srcOrd="3" destOrd="0" presId="urn:microsoft.com/office/officeart/2005/8/layout/vList2"/>
    <dgm:cxn modelId="{BB33EC98-E6EC-4279-A4FC-7CF2F9A0BE3D}" type="presParOf" srcId="{80850F8B-F79E-462C-AAD2-19DA307D4B05}" destId="{54E02EA9-DAD3-41D4-9FC3-09D9BD6BD59F}" srcOrd="4" destOrd="0" presId="urn:microsoft.com/office/officeart/2005/8/layout/vList2"/>
    <dgm:cxn modelId="{4E7927A2-C0AB-4868-A942-3E3115B99125}" type="presParOf" srcId="{80850F8B-F79E-462C-AAD2-19DA307D4B05}" destId="{00D42912-67C8-42CA-94B4-17FC63817AA8}" srcOrd="5" destOrd="0" presId="urn:microsoft.com/office/officeart/2005/8/layout/vList2"/>
    <dgm:cxn modelId="{541604C8-F66D-4DCE-8BB3-6EF2210AFF83}" type="presParOf" srcId="{80850F8B-F79E-462C-AAD2-19DA307D4B05}" destId="{1AD9DE54-D0F9-4FA2-AAC5-6785204868BB}" srcOrd="6" destOrd="0" presId="urn:microsoft.com/office/officeart/2005/8/layout/vList2"/>
    <dgm:cxn modelId="{FA929909-9609-4D4A-8B08-990B97604E58}" type="presParOf" srcId="{80850F8B-F79E-462C-AAD2-19DA307D4B05}" destId="{238806D4-BF4B-4425-9A84-55B15FDF1029}" srcOrd="7" destOrd="0" presId="urn:microsoft.com/office/officeart/2005/8/layout/vList2"/>
    <dgm:cxn modelId="{A2D0CAB9-B1CD-4A51-BD8A-A6C85F58482A}" type="presParOf" srcId="{80850F8B-F79E-462C-AAD2-19DA307D4B05}" destId="{B2845223-C8DC-44D3-98CD-51B117F506F6}" srcOrd="8" destOrd="0" presId="urn:microsoft.com/office/officeart/2005/8/layout/vList2"/>
    <dgm:cxn modelId="{9DDC4D96-2664-4D07-9BAA-5F9952061CBB}" type="presParOf" srcId="{80850F8B-F79E-462C-AAD2-19DA307D4B05}" destId="{8CC63E95-B0A0-43CB-8337-41C24A61A1F4}" srcOrd="9" destOrd="0" presId="urn:microsoft.com/office/officeart/2005/8/layout/vList2"/>
    <dgm:cxn modelId="{771C4C1F-7228-4A9E-97F7-C8F99EB0B0FB}" type="presParOf" srcId="{80850F8B-F79E-462C-AAD2-19DA307D4B05}" destId="{C10D6525-61E6-4E65-9CF7-94851C7CB483}" srcOrd="10" destOrd="0" presId="urn:microsoft.com/office/officeart/2005/8/layout/vList2"/>
    <dgm:cxn modelId="{8668951E-DAAE-48F5-AE7E-CCDDC09913AA}" type="presParOf" srcId="{80850F8B-F79E-462C-AAD2-19DA307D4B05}" destId="{743D9188-DB89-4B79-9763-DCA2FF461706}" srcOrd="11" destOrd="0" presId="urn:microsoft.com/office/officeart/2005/8/layout/vList2"/>
    <dgm:cxn modelId="{0A532595-D012-4311-AF8A-F271C1326E50}" type="presParOf" srcId="{80850F8B-F79E-462C-AAD2-19DA307D4B05}" destId="{8420DB34-288D-4B5E-81EC-47968A345C7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35AA3E-1580-43F1-A4FA-E0543B97A78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915E076-5D55-4087-ADE0-3196FCBEEA8B}">
      <dgm:prSet/>
      <dgm:spPr/>
      <dgm:t>
        <a:bodyPr/>
        <a:lstStyle/>
        <a:p>
          <a:r>
            <a:rPr lang="en-GB"/>
            <a:t>Phonemes: The smallest units of sound that are found within a word.</a:t>
          </a:r>
          <a:endParaRPr lang="en-US"/>
        </a:p>
      </dgm:t>
    </dgm:pt>
    <dgm:pt modelId="{3DB48FF2-7EC3-447A-B0D3-3D33B8028895}" type="parTrans" cxnId="{CFB25A57-C1EF-4201-A7EB-83A6F5103F0E}">
      <dgm:prSet/>
      <dgm:spPr/>
      <dgm:t>
        <a:bodyPr/>
        <a:lstStyle/>
        <a:p>
          <a:endParaRPr lang="en-US"/>
        </a:p>
      </dgm:t>
    </dgm:pt>
    <dgm:pt modelId="{9619D7F8-4157-48BE-8E49-81A580398FB3}" type="sibTrans" cxnId="{CFB25A57-C1EF-4201-A7EB-83A6F5103F0E}">
      <dgm:prSet/>
      <dgm:spPr/>
      <dgm:t>
        <a:bodyPr/>
        <a:lstStyle/>
        <a:p>
          <a:endParaRPr lang="en-US"/>
        </a:p>
      </dgm:t>
    </dgm:pt>
    <dgm:pt modelId="{606A85A8-A3FD-4FB4-964B-943039547B0A}">
      <dgm:prSet/>
      <dgm:spPr/>
      <dgm:t>
        <a:bodyPr/>
        <a:lstStyle/>
        <a:p>
          <a:r>
            <a:rPr lang="en-GB"/>
            <a:t>Grapheme: A grapheme is a letter or a number of letters that represent a sound (phoneme) sh ch.</a:t>
          </a:r>
          <a:endParaRPr lang="en-US"/>
        </a:p>
      </dgm:t>
    </dgm:pt>
    <dgm:pt modelId="{50FD5815-6C3F-4C7C-83CF-5AFBB1C574FB}" type="parTrans" cxnId="{8EE8BFE9-1223-47F3-94ED-5FC1AE9CB040}">
      <dgm:prSet/>
      <dgm:spPr/>
      <dgm:t>
        <a:bodyPr/>
        <a:lstStyle/>
        <a:p>
          <a:endParaRPr lang="en-US"/>
        </a:p>
      </dgm:t>
    </dgm:pt>
    <dgm:pt modelId="{AAB84D50-EDE9-4291-944D-D6C3DDDCBD20}" type="sibTrans" cxnId="{8EE8BFE9-1223-47F3-94ED-5FC1AE9CB040}">
      <dgm:prSet/>
      <dgm:spPr/>
      <dgm:t>
        <a:bodyPr/>
        <a:lstStyle/>
        <a:p>
          <a:endParaRPr lang="en-US"/>
        </a:p>
      </dgm:t>
    </dgm:pt>
    <dgm:pt modelId="{103DF5CD-7294-4822-B882-DDE5E216377B}">
      <dgm:prSet/>
      <dgm:spPr/>
      <dgm:t>
        <a:bodyPr/>
        <a:lstStyle/>
        <a:p>
          <a:r>
            <a:rPr lang="en-GB"/>
            <a:t>Digraph: Two letters that make one sound when read.</a:t>
          </a:r>
          <a:endParaRPr lang="en-US"/>
        </a:p>
      </dgm:t>
    </dgm:pt>
    <dgm:pt modelId="{D6AEB842-6DCF-4E42-AC00-604F36109D2D}" type="parTrans" cxnId="{888D0030-F724-4B98-9874-5F4E946134E4}">
      <dgm:prSet/>
      <dgm:spPr/>
      <dgm:t>
        <a:bodyPr/>
        <a:lstStyle/>
        <a:p>
          <a:endParaRPr lang="en-US"/>
        </a:p>
      </dgm:t>
    </dgm:pt>
    <dgm:pt modelId="{DD701675-BEF9-4C3D-8BE2-716AB8923F8C}" type="sibTrans" cxnId="{888D0030-F724-4B98-9874-5F4E946134E4}">
      <dgm:prSet/>
      <dgm:spPr/>
      <dgm:t>
        <a:bodyPr/>
        <a:lstStyle/>
        <a:p>
          <a:endParaRPr lang="en-US"/>
        </a:p>
      </dgm:t>
    </dgm:pt>
    <dgm:pt modelId="{AEC2DCD2-BE06-4F25-9D4C-9E3AE32A1D63}">
      <dgm:prSet/>
      <dgm:spPr/>
      <dgm:t>
        <a:bodyPr/>
        <a:lstStyle/>
        <a:p>
          <a:r>
            <a:rPr lang="en-GB"/>
            <a:t>Trigraph: Three letters that make one sound.</a:t>
          </a:r>
          <a:endParaRPr lang="en-US"/>
        </a:p>
      </dgm:t>
    </dgm:pt>
    <dgm:pt modelId="{C8A76214-2BD9-4403-A926-43325739CBCE}" type="parTrans" cxnId="{069F764F-DF8C-4C60-AE35-0BBF57863F9E}">
      <dgm:prSet/>
      <dgm:spPr/>
      <dgm:t>
        <a:bodyPr/>
        <a:lstStyle/>
        <a:p>
          <a:endParaRPr lang="en-US"/>
        </a:p>
      </dgm:t>
    </dgm:pt>
    <dgm:pt modelId="{ADE00F15-0814-4585-8EBF-EF2B73B00338}" type="sibTrans" cxnId="{069F764F-DF8C-4C60-AE35-0BBF57863F9E}">
      <dgm:prSet/>
      <dgm:spPr/>
      <dgm:t>
        <a:bodyPr/>
        <a:lstStyle/>
        <a:p>
          <a:endParaRPr lang="en-US"/>
        </a:p>
      </dgm:t>
    </dgm:pt>
    <dgm:pt modelId="{85790BFE-9882-4CEC-8FF4-35CE14C9D3E0}">
      <dgm:prSet/>
      <dgm:spPr/>
      <dgm:t>
        <a:bodyPr/>
        <a:lstStyle/>
        <a:p>
          <a:r>
            <a:rPr lang="en-GB"/>
            <a:t>CVC: Stands for consonant, vowel, consonant.</a:t>
          </a:r>
          <a:endParaRPr lang="en-US"/>
        </a:p>
      </dgm:t>
    </dgm:pt>
    <dgm:pt modelId="{DABB8200-58A5-400B-856E-9B9CBB4016F2}" type="parTrans" cxnId="{ABC8D7B2-260B-49E1-9FF1-FBAD729AEC9F}">
      <dgm:prSet/>
      <dgm:spPr/>
      <dgm:t>
        <a:bodyPr/>
        <a:lstStyle/>
        <a:p>
          <a:endParaRPr lang="en-US"/>
        </a:p>
      </dgm:t>
    </dgm:pt>
    <dgm:pt modelId="{AB6D038B-631B-461E-980B-ECD6C94C07E8}" type="sibTrans" cxnId="{ABC8D7B2-260B-49E1-9FF1-FBAD729AEC9F}">
      <dgm:prSet/>
      <dgm:spPr/>
      <dgm:t>
        <a:bodyPr/>
        <a:lstStyle/>
        <a:p>
          <a:endParaRPr lang="en-US"/>
        </a:p>
      </dgm:t>
    </dgm:pt>
    <dgm:pt modelId="{A60BA1A7-AA08-4EDF-881B-7A1203B1B91F}">
      <dgm:prSet/>
      <dgm:spPr/>
      <dgm:t>
        <a:bodyPr/>
        <a:lstStyle/>
        <a:p>
          <a:r>
            <a:rPr lang="en-GB"/>
            <a:t>Segmenting: breaking up a word into its sounds. </a:t>
          </a:r>
          <a:endParaRPr lang="en-US"/>
        </a:p>
      </dgm:t>
    </dgm:pt>
    <dgm:pt modelId="{903155A8-0657-4AE4-B26F-5C29F662859B}" type="parTrans" cxnId="{43F06292-FC4D-49D9-9D3B-A2800F64A77D}">
      <dgm:prSet/>
      <dgm:spPr/>
      <dgm:t>
        <a:bodyPr/>
        <a:lstStyle/>
        <a:p>
          <a:endParaRPr lang="en-US"/>
        </a:p>
      </dgm:t>
    </dgm:pt>
    <dgm:pt modelId="{B16BA94E-D7A2-43E6-84FA-F3B2BD209EED}" type="sibTrans" cxnId="{43F06292-FC4D-49D9-9D3B-A2800F64A77D}">
      <dgm:prSet/>
      <dgm:spPr/>
      <dgm:t>
        <a:bodyPr/>
        <a:lstStyle/>
        <a:p>
          <a:endParaRPr lang="en-US"/>
        </a:p>
      </dgm:t>
    </dgm:pt>
    <dgm:pt modelId="{97EB6B84-FAAF-420F-BEA3-0EB5152A3F1C}">
      <dgm:prSet/>
      <dgm:spPr/>
      <dgm:t>
        <a:bodyPr/>
        <a:lstStyle/>
        <a:p>
          <a:r>
            <a:rPr lang="en-GB"/>
            <a:t>Blending : Putting the sounds together to read a word.</a:t>
          </a:r>
          <a:endParaRPr lang="en-US"/>
        </a:p>
      </dgm:t>
    </dgm:pt>
    <dgm:pt modelId="{21E96510-64A3-4264-A754-4DDFB5C343C4}" type="parTrans" cxnId="{5932BD1D-FBC8-435A-979C-CDCC16CA31FF}">
      <dgm:prSet/>
      <dgm:spPr/>
      <dgm:t>
        <a:bodyPr/>
        <a:lstStyle/>
        <a:p>
          <a:endParaRPr lang="en-US"/>
        </a:p>
      </dgm:t>
    </dgm:pt>
    <dgm:pt modelId="{02622E16-A75B-4F66-BCFB-6F3F087F7334}" type="sibTrans" cxnId="{5932BD1D-FBC8-435A-979C-CDCC16CA31FF}">
      <dgm:prSet/>
      <dgm:spPr/>
      <dgm:t>
        <a:bodyPr/>
        <a:lstStyle/>
        <a:p>
          <a:endParaRPr lang="en-US"/>
        </a:p>
      </dgm:t>
    </dgm:pt>
    <dgm:pt modelId="{BF6D5D79-B0FE-4F21-AA46-20BBDF08667D}">
      <dgm:prSet/>
      <dgm:spPr/>
      <dgm:t>
        <a:bodyPr/>
        <a:lstStyle/>
        <a:p>
          <a:r>
            <a:rPr lang="en-GB"/>
            <a:t>Tricky words: Words that cannot easily be decoded.</a:t>
          </a:r>
          <a:endParaRPr lang="en-US"/>
        </a:p>
      </dgm:t>
    </dgm:pt>
    <dgm:pt modelId="{03BE1791-0C1E-4E72-9FAD-B608AA9582B0}" type="parTrans" cxnId="{75AE0E08-0B60-454F-9997-30F50CEFFAE5}">
      <dgm:prSet/>
      <dgm:spPr/>
      <dgm:t>
        <a:bodyPr/>
        <a:lstStyle/>
        <a:p>
          <a:endParaRPr lang="en-US"/>
        </a:p>
      </dgm:t>
    </dgm:pt>
    <dgm:pt modelId="{C9E995BA-B113-431E-BC18-8EAFB9B429A9}" type="sibTrans" cxnId="{75AE0E08-0B60-454F-9997-30F50CEFFAE5}">
      <dgm:prSet/>
      <dgm:spPr/>
      <dgm:t>
        <a:bodyPr/>
        <a:lstStyle/>
        <a:p>
          <a:endParaRPr lang="en-US"/>
        </a:p>
      </dgm:t>
    </dgm:pt>
    <dgm:pt modelId="{3D19439F-E7C5-4BA6-9583-7C12655AA301}" type="pres">
      <dgm:prSet presAssocID="{9C35AA3E-1580-43F1-A4FA-E0543B97A781}" presName="diagram" presStyleCnt="0">
        <dgm:presLayoutVars>
          <dgm:dir/>
          <dgm:resizeHandles val="exact"/>
        </dgm:presLayoutVars>
      </dgm:prSet>
      <dgm:spPr/>
    </dgm:pt>
    <dgm:pt modelId="{59B352DE-32B4-4012-A5A0-A8212B9311C9}" type="pres">
      <dgm:prSet presAssocID="{B915E076-5D55-4087-ADE0-3196FCBEEA8B}" presName="node" presStyleLbl="node1" presStyleIdx="0" presStyleCnt="8">
        <dgm:presLayoutVars>
          <dgm:bulletEnabled val="1"/>
        </dgm:presLayoutVars>
      </dgm:prSet>
      <dgm:spPr/>
    </dgm:pt>
    <dgm:pt modelId="{9CA6FB12-FD15-4EAC-94EB-FEE5A0867893}" type="pres">
      <dgm:prSet presAssocID="{9619D7F8-4157-48BE-8E49-81A580398FB3}" presName="sibTrans" presStyleCnt="0"/>
      <dgm:spPr/>
    </dgm:pt>
    <dgm:pt modelId="{63EFF95A-68CF-4A8F-869D-26D625632D54}" type="pres">
      <dgm:prSet presAssocID="{606A85A8-A3FD-4FB4-964B-943039547B0A}" presName="node" presStyleLbl="node1" presStyleIdx="1" presStyleCnt="8">
        <dgm:presLayoutVars>
          <dgm:bulletEnabled val="1"/>
        </dgm:presLayoutVars>
      </dgm:prSet>
      <dgm:spPr/>
    </dgm:pt>
    <dgm:pt modelId="{1770070C-66D6-4785-A93C-22330663EF54}" type="pres">
      <dgm:prSet presAssocID="{AAB84D50-EDE9-4291-944D-D6C3DDDCBD20}" presName="sibTrans" presStyleCnt="0"/>
      <dgm:spPr/>
    </dgm:pt>
    <dgm:pt modelId="{DFD7E382-3C48-4C68-BACF-CC1C2B6E9D30}" type="pres">
      <dgm:prSet presAssocID="{103DF5CD-7294-4822-B882-DDE5E216377B}" presName="node" presStyleLbl="node1" presStyleIdx="2" presStyleCnt="8">
        <dgm:presLayoutVars>
          <dgm:bulletEnabled val="1"/>
        </dgm:presLayoutVars>
      </dgm:prSet>
      <dgm:spPr/>
    </dgm:pt>
    <dgm:pt modelId="{AE7ED8EB-B3DF-4A26-8290-A3F2FFF5D7B9}" type="pres">
      <dgm:prSet presAssocID="{DD701675-BEF9-4C3D-8BE2-716AB8923F8C}" presName="sibTrans" presStyleCnt="0"/>
      <dgm:spPr/>
    </dgm:pt>
    <dgm:pt modelId="{218AE8AC-6D8D-47B4-9F89-3D07B06D3DC2}" type="pres">
      <dgm:prSet presAssocID="{AEC2DCD2-BE06-4F25-9D4C-9E3AE32A1D63}" presName="node" presStyleLbl="node1" presStyleIdx="3" presStyleCnt="8">
        <dgm:presLayoutVars>
          <dgm:bulletEnabled val="1"/>
        </dgm:presLayoutVars>
      </dgm:prSet>
      <dgm:spPr/>
    </dgm:pt>
    <dgm:pt modelId="{D671DC34-7DDB-4789-B1F2-8AB86C8A4803}" type="pres">
      <dgm:prSet presAssocID="{ADE00F15-0814-4585-8EBF-EF2B73B00338}" presName="sibTrans" presStyleCnt="0"/>
      <dgm:spPr/>
    </dgm:pt>
    <dgm:pt modelId="{747EF1F9-7F1E-445F-8F56-0747571452B5}" type="pres">
      <dgm:prSet presAssocID="{85790BFE-9882-4CEC-8FF4-35CE14C9D3E0}" presName="node" presStyleLbl="node1" presStyleIdx="4" presStyleCnt="8">
        <dgm:presLayoutVars>
          <dgm:bulletEnabled val="1"/>
        </dgm:presLayoutVars>
      </dgm:prSet>
      <dgm:spPr/>
    </dgm:pt>
    <dgm:pt modelId="{FF9E9ED8-DE73-496A-9F25-A9E1A1EABF94}" type="pres">
      <dgm:prSet presAssocID="{AB6D038B-631B-461E-980B-ECD6C94C07E8}" presName="sibTrans" presStyleCnt="0"/>
      <dgm:spPr/>
    </dgm:pt>
    <dgm:pt modelId="{E8FC0AF0-A06E-423F-AED5-640CDFABE93E}" type="pres">
      <dgm:prSet presAssocID="{A60BA1A7-AA08-4EDF-881B-7A1203B1B91F}" presName="node" presStyleLbl="node1" presStyleIdx="5" presStyleCnt="8">
        <dgm:presLayoutVars>
          <dgm:bulletEnabled val="1"/>
        </dgm:presLayoutVars>
      </dgm:prSet>
      <dgm:spPr/>
    </dgm:pt>
    <dgm:pt modelId="{163B94F7-EBC5-422F-90B7-18A992E9DA98}" type="pres">
      <dgm:prSet presAssocID="{B16BA94E-D7A2-43E6-84FA-F3B2BD209EED}" presName="sibTrans" presStyleCnt="0"/>
      <dgm:spPr/>
    </dgm:pt>
    <dgm:pt modelId="{F11DF01B-C173-4F40-A357-0270896B7138}" type="pres">
      <dgm:prSet presAssocID="{97EB6B84-FAAF-420F-BEA3-0EB5152A3F1C}" presName="node" presStyleLbl="node1" presStyleIdx="6" presStyleCnt="8">
        <dgm:presLayoutVars>
          <dgm:bulletEnabled val="1"/>
        </dgm:presLayoutVars>
      </dgm:prSet>
      <dgm:spPr/>
    </dgm:pt>
    <dgm:pt modelId="{8CA10B1F-2FCD-4448-BA7C-9CC65DED1713}" type="pres">
      <dgm:prSet presAssocID="{02622E16-A75B-4F66-BCFB-6F3F087F7334}" presName="sibTrans" presStyleCnt="0"/>
      <dgm:spPr/>
    </dgm:pt>
    <dgm:pt modelId="{94706777-4A3F-48DB-A40E-BFFC985CC291}" type="pres">
      <dgm:prSet presAssocID="{BF6D5D79-B0FE-4F21-AA46-20BBDF08667D}" presName="node" presStyleLbl="node1" presStyleIdx="7" presStyleCnt="8">
        <dgm:presLayoutVars>
          <dgm:bulletEnabled val="1"/>
        </dgm:presLayoutVars>
      </dgm:prSet>
      <dgm:spPr/>
    </dgm:pt>
  </dgm:ptLst>
  <dgm:cxnLst>
    <dgm:cxn modelId="{75AE0E08-0B60-454F-9997-30F50CEFFAE5}" srcId="{9C35AA3E-1580-43F1-A4FA-E0543B97A781}" destId="{BF6D5D79-B0FE-4F21-AA46-20BBDF08667D}" srcOrd="7" destOrd="0" parTransId="{03BE1791-0C1E-4E72-9FAD-B608AA9582B0}" sibTransId="{C9E995BA-B113-431E-BC18-8EAFB9B429A9}"/>
    <dgm:cxn modelId="{E4F0E619-B271-4995-86E0-77C334709168}" type="presOf" srcId="{85790BFE-9882-4CEC-8FF4-35CE14C9D3E0}" destId="{747EF1F9-7F1E-445F-8F56-0747571452B5}" srcOrd="0" destOrd="0" presId="urn:microsoft.com/office/officeart/2005/8/layout/default"/>
    <dgm:cxn modelId="{5932BD1D-FBC8-435A-979C-CDCC16CA31FF}" srcId="{9C35AA3E-1580-43F1-A4FA-E0543B97A781}" destId="{97EB6B84-FAAF-420F-BEA3-0EB5152A3F1C}" srcOrd="6" destOrd="0" parTransId="{21E96510-64A3-4264-A754-4DDFB5C343C4}" sibTransId="{02622E16-A75B-4F66-BCFB-6F3F087F7334}"/>
    <dgm:cxn modelId="{888D0030-F724-4B98-9874-5F4E946134E4}" srcId="{9C35AA3E-1580-43F1-A4FA-E0543B97A781}" destId="{103DF5CD-7294-4822-B882-DDE5E216377B}" srcOrd="2" destOrd="0" parTransId="{D6AEB842-6DCF-4E42-AC00-604F36109D2D}" sibTransId="{DD701675-BEF9-4C3D-8BE2-716AB8923F8C}"/>
    <dgm:cxn modelId="{A13D033C-A2C4-4531-AF7D-E816992900D7}" type="presOf" srcId="{A60BA1A7-AA08-4EDF-881B-7A1203B1B91F}" destId="{E8FC0AF0-A06E-423F-AED5-640CDFABE93E}" srcOrd="0" destOrd="0" presId="urn:microsoft.com/office/officeart/2005/8/layout/default"/>
    <dgm:cxn modelId="{C4277566-0BF0-45A7-8FC1-178D3101326E}" type="presOf" srcId="{AEC2DCD2-BE06-4F25-9D4C-9E3AE32A1D63}" destId="{218AE8AC-6D8D-47B4-9F89-3D07B06D3DC2}" srcOrd="0" destOrd="0" presId="urn:microsoft.com/office/officeart/2005/8/layout/default"/>
    <dgm:cxn modelId="{8972BC48-E25E-434F-85CE-8354043DD44C}" type="presOf" srcId="{BF6D5D79-B0FE-4F21-AA46-20BBDF08667D}" destId="{94706777-4A3F-48DB-A40E-BFFC985CC291}" srcOrd="0" destOrd="0" presId="urn:microsoft.com/office/officeart/2005/8/layout/default"/>
    <dgm:cxn modelId="{069F764F-DF8C-4C60-AE35-0BBF57863F9E}" srcId="{9C35AA3E-1580-43F1-A4FA-E0543B97A781}" destId="{AEC2DCD2-BE06-4F25-9D4C-9E3AE32A1D63}" srcOrd="3" destOrd="0" parTransId="{C8A76214-2BD9-4403-A926-43325739CBCE}" sibTransId="{ADE00F15-0814-4585-8EBF-EF2B73B00338}"/>
    <dgm:cxn modelId="{CFB25A57-C1EF-4201-A7EB-83A6F5103F0E}" srcId="{9C35AA3E-1580-43F1-A4FA-E0543B97A781}" destId="{B915E076-5D55-4087-ADE0-3196FCBEEA8B}" srcOrd="0" destOrd="0" parTransId="{3DB48FF2-7EC3-447A-B0D3-3D33B8028895}" sibTransId="{9619D7F8-4157-48BE-8E49-81A580398FB3}"/>
    <dgm:cxn modelId="{32FF447A-F542-469F-B941-393210BEAE3F}" type="presOf" srcId="{B915E076-5D55-4087-ADE0-3196FCBEEA8B}" destId="{59B352DE-32B4-4012-A5A0-A8212B9311C9}" srcOrd="0" destOrd="0" presId="urn:microsoft.com/office/officeart/2005/8/layout/default"/>
    <dgm:cxn modelId="{8A16AC88-122F-4056-9053-9AD9F209CEA3}" type="presOf" srcId="{9C35AA3E-1580-43F1-A4FA-E0543B97A781}" destId="{3D19439F-E7C5-4BA6-9583-7C12655AA301}" srcOrd="0" destOrd="0" presId="urn:microsoft.com/office/officeart/2005/8/layout/default"/>
    <dgm:cxn modelId="{2C43268B-EE48-4B5B-A84E-D573E9B1660C}" type="presOf" srcId="{97EB6B84-FAAF-420F-BEA3-0EB5152A3F1C}" destId="{F11DF01B-C173-4F40-A357-0270896B7138}" srcOrd="0" destOrd="0" presId="urn:microsoft.com/office/officeart/2005/8/layout/default"/>
    <dgm:cxn modelId="{43F06292-FC4D-49D9-9D3B-A2800F64A77D}" srcId="{9C35AA3E-1580-43F1-A4FA-E0543B97A781}" destId="{A60BA1A7-AA08-4EDF-881B-7A1203B1B91F}" srcOrd="5" destOrd="0" parTransId="{903155A8-0657-4AE4-B26F-5C29F662859B}" sibTransId="{B16BA94E-D7A2-43E6-84FA-F3B2BD209EED}"/>
    <dgm:cxn modelId="{C2D03693-C34E-468B-98DC-E1E94F5114D8}" type="presOf" srcId="{103DF5CD-7294-4822-B882-DDE5E216377B}" destId="{DFD7E382-3C48-4C68-BACF-CC1C2B6E9D30}" srcOrd="0" destOrd="0" presId="urn:microsoft.com/office/officeart/2005/8/layout/default"/>
    <dgm:cxn modelId="{ABC8D7B2-260B-49E1-9FF1-FBAD729AEC9F}" srcId="{9C35AA3E-1580-43F1-A4FA-E0543B97A781}" destId="{85790BFE-9882-4CEC-8FF4-35CE14C9D3E0}" srcOrd="4" destOrd="0" parTransId="{DABB8200-58A5-400B-856E-9B9CBB4016F2}" sibTransId="{AB6D038B-631B-461E-980B-ECD6C94C07E8}"/>
    <dgm:cxn modelId="{565AB7D8-6073-432B-8C55-6AE4BD3C1CC4}" type="presOf" srcId="{606A85A8-A3FD-4FB4-964B-943039547B0A}" destId="{63EFF95A-68CF-4A8F-869D-26D625632D54}" srcOrd="0" destOrd="0" presId="urn:microsoft.com/office/officeart/2005/8/layout/default"/>
    <dgm:cxn modelId="{8EE8BFE9-1223-47F3-94ED-5FC1AE9CB040}" srcId="{9C35AA3E-1580-43F1-A4FA-E0543B97A781}" destId="{606A85A8-A3FD-4FB4-964B-943039547B0A}" srcOrd="1" destOrd="0" parTransId="{50FD5815-6C3F-4C7C-83CF-5AFBB1C574FB}" sibTransId="{AAB84D50-EDE9-4291-944D-D6C3DDDCBD20}"/>
    <dgm:cxn modelId="{42B4A000-1D77-4C26-8728-660DF823286C}" type="presParOf" srcId="{3D19439F-E7C5-4BA6-9583-7C12655AA301}" destId="{59B352DE-32B4-4012-A5A0-A8212B9311C9}" srcOrd="0" destOrd="0" presId="urn:microsoft.com/office/officeart/2005/8/layout/default"/>
    <dgm:cxn modelId="{A401AF7A-6F46-4475-923B-76CA194D4B7D}" type="presParOf" srcId="{3D19439F-E7C5-4BA6-9583-7C12655AA301}" destId="{9CA6FB12-FD15-4EAC-94EB-FEE5A0867893}" srcOrd="1" destOrd="0" presId="urn:microsoft.com/office/officeart/2005/8/layout/default"/>
    <dgm:cxn modelId="{BD09AF3D-78F1-4541-8A09-6E19D9DCB92B}" type="presParOf" srcId="{3D19439F-E7C5-4BA6-9583-7C12655AA301}" destId="{63EFF95A-68CF-4A8F-869D-26D625632D54}" srcOrd="2" destOrd="0" presId="urn:microsoft.com/office/officeart/2005/8/layout/default"/>
    <dgm:cxn modelId="{8ED226BE-692C-4B1D-85A4-5B0EF37A72AE}" type="presParOf" srcId="{3D19439F-E7C5-4BA6-9583-7C12655AA301}" destId="{1770070C-66D6-4785-A93C-22330663EF54}" srcOrd="3" destOrd="0" presId="urn:microsoft.com/office/officeart/2005/8/layout/default"/>
    <dgm:cxn modelId="{A6C22DA5-0F0D-415E-94EB-6E129532D133}" type="presParOf" srcId="{3D19439F-E7C5-4BA6-9583-7C12655AA301}" destId="{DFD7E382-3C48-4C68-BACF-CC1C2B6E9D30}" srcOrd="4" destOrd="0" presId="urn:microsoft.com/office/officeart/2005/8/layout/default"/>
    <dgm:cxn modelId="{2F844FB6-819A-4E4A-BEAA-501D29C246D4}" type="presParOf" srcId="{3D19439F-E7C5-4BA6-9583-7C12655AA301}" destId="{AE7ED8EB-B3DF-4A26-8290-A3F2FFF5D7B9}" srcOrd="5" destOrd="0" presId="urn:microsoft.com/office/officeart/2005/8/layout/default"/>
    <dgm:cxn modelId="{2F30D5C3-7C16-49A1-9544-401E5F3D5F41}" type="presParOf" srcId="{3D19439F-E7C5-4BA6-9583-7C12655AA301}" destId="{218AE8AC-6D8D-47B4-9F89-3D07B06D3DC2}" srcOrd="6" destOrd="0" presId="urn:microsoft.com/office/officeart/2005/8/layout/default"/>
    <dgm:cxn modelId="{411100BD-617D-4706-BAAC-C8D2166260DA}" type="presParOf" srcId="{3D19439F-E7C5-4BA6-9583-7C12655AA301}" destId="{D671DC34-7DDB-4789-B1F2-8AB86C8A4803}" srcOrd="7" destOrd="0" presId="urn:microsoft.com/office/officeart/2005/8/layout/default"/>
    <dgm:cxn modelId="{C0420457-14E7-428B-9FD3-E66213B5C04E}" type="presParOf" srcId="{3D19439F-E7C5-4BA6-9583-7C12655AA301}" destId="{747EF1F9-7F1E-445F-8F56-0747571452B5}" srcOrd="8" destOrd="0" presId="urn:microsoft.com/office/officeart/2005/8/layout/default"/>
    <dgm:cxn modelId="{96365F54-2F82-46CB-9FE5-31AE29392F7E}" type="presParOf" srcId="{3D19439F-E7C5-4BA6-9583-7C12655AA301}" destId="{FF9E9ED8-DE73-496A-9F25-A9E1A1EABF94}" srcOrd="9" destOrd="0" presId="urn:microsoft.com/office/officeart/2005/8/layout/default"/>
    <dgm:cxn modelId="{210F9D19-F8CC-4B31-9461-051A348EBFC4}" type="presParOf" srcId="{3D19439F-E7C5-4BA6-9583-7C12655AA301}" destId="{E8FC0AF0-A06E-423F-AED5-640CDFABE93E}" srcOrd="10" destOrd="0" presId="urn:microsoft.com/office/officeart/2005/8/layout/default"/>
    <dgm:cxn modelId="{CBFAAC0E-B5FC-4013-9312-9CA09571AC8E}" type="presParOf" srcId="{3D19439F-E7C5-4BA6-9583-7C12655AA301}" destId="{163B94F7-EBC5-422F-90B7-18A992E9DA98}" srcOrd="11" destOrd="0" presId="urn:microsoft.com/office/officeart/2005/8/layout/default"/>
    <dgm:cxn modelId="{991DEA2F-4C91-4C4D-943E-66D3D459A49C}" type="presParOf" srcId="{3D19439F-E7C5-4BA6-9583-7C12655AA301}" destId="{F11DF01B-C173-4F40-A357-0270896B7138}" srcOrd="12" destOrd="0" presId="urn:microsoft.com/office/officeart/2005/8/layout/default"/>
    <dgm:cxn modelId="{0465D02B-83D9-4BB5-A1C9-CC35485D2A4B}" type="presParOf" srcId="{3D19439F-E7C5-4BA6-9583-7C12655AA301}" destId="{8CA10B1F-2FCD-4448-BA7C-9CC65DED1713}" srcOrd="13" destOrd="0" presId="urn:microsoft.com/office/officeart/2005/8/layout/default"/>
    <dgm:cxn modelId="{D6F0E079-EDDA-4B62-9B89-2CDB66C170FE}" type="presParOf" srcId="{3D19439F-E7C5-4BA6-9583-7C12655AA301}" destId="{94706777-4A3F-48DB-A40E-BFFC985CC29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0DBC09-43DA-4E5E-BEB6-59F7B5FD443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506F8C3-C129-40C0-9447-643020D6CDBF}">
      <dgm:prSet/>
      <dgm:spPr/>
      <dgm:t>
        <a:bodyPr/>
        <a:lstStyle/>
        <a:p>
          <a:pPr rtl="0"/>
          <a:r>
            <a:rPr lang="en-GB" dirty="0"/>
            <a:t>We start on the carpet, </a:t>
          </a:r>
          <a:r>
            <a:rPr lang="en-GB" dirty="0">
              <a:latin typeface="Calibri Light" panose="020F0302020204030204"/>
            </a:rPr>
            <a:t>sing the alphabet song, review</a:t>
          </a:r>
          <a:r>
            <a:rPr lang="en-GB" dirty="0"/>
            <a:t> all learned phonemes and then introduce new sounds.</a:t>
          </a:r>
          <a:endParaRPr lang="en-US" dirty="0"/>
        </a:p>
      </dgm:t>
    </dgm:pt>
    <dgm:pt modelId="{1F03D1B1-FAEE-4DB4-AFB1-996C4A19045D}" type="parTrans" cxnId="{5E0736EC-CB21-44C2-AE43-F2FD0B17EA8A}">
      <dgm:prSet/>
      <dgm:spPr/>
      <dgm:t>
        <a:bodyPr/>
        <a:lstStyle/>
        <a:p>
          <a:endParaRPr lang="en-US"/>
        </a:p>
      </dgm:t>
    </dgm:pt>
    <dgm:pt modelId="{CBBE8A2A-31F4-43EB-9044-2F765ADECD84}" type="sibTrans" cxnId="{5E0736EC-CB21-44C2-AE43-F2FD0B17EA8A}">
      <dgm:prSet/>
      <dgm:spPr/>
      <dgm:t>
        <a:bodyPr/>
        <a:lstStyle/>
        <a:p>
          <a:endParaRPr lang="en-US"/>
        </a:p>
      </dgm:t>
    </dgm:pt>
    <dgm:pt modelId="{CBE3B509-97D4-440D-A28F-275F8A2FA9EB}">
      <dgm:prSet/>
      <dgm:spPr/>
      <dgm:t>
        <a:bodyPr/>
        <a:lstStyle/>
        <a:p>
          <a:pPr rtl="0"/>
          <a:r>
            <a:rPr lang="en-GB" dirty="0"/>
            <a:t>Then we move</a:t>
          </a:r>
          <a:r>
            <a:rPr lang="en-GB" dirty="0">
              <a:latin typeface="Calibri Light" panose="020F0302020204030204"/>
            </a:rPr>
            <a:t> </a:t>
          </a:r>
          <a:r>
            <a:rPr lang="en-GB" dirty="0"/>
            <a:t>to the tables and practice writing the new sound.</a:t>
          </a:r>
          <a:endParaRPr lang="en-US" dirty="0"/>
        </a:p>
      </dgm:t>
    </dgm:pt>
    <dgm:pt modelId="{8098553D-7186-4B2E-B49D-92236993776D}" type="parTrans" cxnId="{6F26DE87-CA75-4552-8F9B-DE30AFBE3D79}">
      <dgm:prSet/>
      <dgm:spPr/>
      <dgm:t>
        <a:bodyPr/>
        <a:lstStyle/>
        <a:p>
          <a:endParaRPr lang="en-US"/>
        </a:p>
      </dgm:t>
    </dgm:pt>
    <dgm:pt modelId="{D990639E-1E7C-442E-A919-F8933534CD77}" type="sibTrans" cxnId="{6F26DE87-CA75-4552-8F9B-DE30AFBE3D79}">
      <dgm:prSet/>
      <dgm:spPr/>
      <dgm:t>
        <a:bodyPr/>
        <a:lstStyle/>
        <a:p>
          <a:endParaRPr lang="en-US"/>
        </a:p>
      </dgm:t>
    </dgm:pt>
    <dgm:pt modelId="{03E0C5F6-78E2-4AED-8041-42E4D1EE6570}">
      <dgm:prSet/>
      <dgm:spPr/>
      <dgm:t>
        <a:bodyPr/>
        <a:lstStyle/>
        <a:p>
          <a:pPr rtl="0"/>
          <a:r>
            <a:rPr lang="en-GB" dirty="0"/>
            <a:t>The children </a:t>
          </a:r>
          <a:r>
            <a:rPr lang="en-GB" dirty="0">
              <a:latin typeface="Calibri Light" panose="020F0302020204030204"/>
            </a:rPr>
            <a:t>begin to</a:t>
          </a:r>
          <a:r>
            <a:rPr lang="en-GB" dirty="0"/>
            <a:t> write words and eventually sentences containing the new sound.</a:t>
          </a:r>
          <a:endParaRPr lang="en-US" dirty="0"/>
        </a:p>
      </dgm:t>
    </dgm:pt>
    <dgm:pt modelId="{A2E96E6E-EFF3-42A7-9D51-D57F34039C1F}" type="parTrans" cxnId="{6F0394AA-FAA3-449E-B7AB-2805BEE56FEC}">
      <dgm:prSet/>
      <dgm:spPr/>
      <dgm:t>
        <a:bodyPr/>
        <a:lstStyle/>
        <a:p>
          <a:endParaRPr lang="en-US"/>
        </a:p>
      </dgm:t>
    </dgm:pt>
    <dgm:pt modelId="{26CFA2AF-686F-4F94-B7AB-CF43B7522F8B}" type="sibTrans" cxnId="{6F0394AA-FAA3-449E-B7AB-2805BEE56FEC}">
      <dgm:prSet/>
      <dgm:spPr/>
      <dgm:t>
        <a:bodyPr/>
        <a:lstStyle/>
        <a:p>
          <a:endParaRPr lang="en-US"/>
        </a:p>
      </dgm:t>
    </dgm:pt>
    <dgm:pt modelId="{B3F8BDBE-B902-47D7-9350-58E85E3A0DB9}">
      <dgm:prSet/>
      <dgm:spPr/>
      <dgm:t>
        <a:bodyPr/>
        <a:lstStyle/>
        <a:p>
          <a:r>
            <a:rPr lang="en-GB" dirty="0"/>
            <a:t>Once the children have learnt the first set of sounds, we begin to build and read words.</a:t>
          </a:r>
          <a:endParaRPr lang="en-US" dirty="0"/>
        </a:p>
      </dgm:t>
    </dgm:pt>
    <dgm:pt modelId="{15FFB4B6-344C-4E80-ACED-85A8F65CC0EF}" type="sibTrans" cxnId="{ACC2EBF2-9B55-42FF-880F-025C238AC9D5}">
      <dgm:prSet/>
      <dgm:spPr/>
      <dgm:t>
        <a:bodyPr/>
        <a:lstStyle/>
        <a:p>
          <a:endParaRPr lang="en-US"/>
        </a:p>
      </dgm:t>
    </dgm:pt>
    <dgm:pt modelId="{54DA2CE1-BD02-472C-B033-1990CC2CC381}" type="parTrans" cxnId="{ACC2EBF2-9B55-42FF-880F-025C238AC9D5}">
      <dgm:prSet/>
      <dgm:spPr/>
      <dgm:t>
        <a:bodyPr/>
        <a:lstStyle/>
        <a:p>
          <a:endParaRPr lang="en-US"/>
        </a:p>
      </dgm:t>
    </dgm:pt>
    <dgm:pt modelId="{F557C28B-0BC1-44F2-845D-34112B609C30}">
      <dgm:prSet/>
      <dgm:spPr/>
      <dgm:t>
        <a:bodyPr/>
        <a:lstStyle/>
        <a:p>
          <a:pPr rtl="0"/>
          <a:r>
            <a:rPr lang="en-US" dirty="0"/>
            <a:t>The children read a book in pairs which contains the new sound and teachers support the groups listening to children as they read.</a:t>
          </a:r>
        </a:p>
      </dgm:t>
    </dgm:pt>
    <dgm:pt modelId="{26F9F206-5ED3-44EC-9106-E4E13DE57D8D}" type="parTrans" cxnId="{CD8D6B2F-1BF9-42B8-8536-AEBF01941C02}">
      <dgm:prSet/>
      <dgm:spPr/>
      <dgm:t>
        <a:bodyPr/>
        <a:lstStyle/>
        <a:p>
          <a:endParaRPr lang="en-GB"/>
        </a:p>
      </dgm:t>
    </dgm:pt>
    <dgm:pt modelId="{0FB8E295-1447-439C-91DB-E42291A35CE6}" type="sibTrans" cxnId="{CD8D6B2F-1BF9-42B8-8536-AEBF01941C02}">
      <dgm:prSet/>
      <dgm:spPr/>
      <dgm:t>
        <a:bodyPr/>
        <a:lstStyle/>
        <a:p>
          <a:endParaRPr lang="en-GB"/>
        </a:p>
      </dgm:t>
    </dgm:pt>
    <dgm:pt modelId="{ACFDD105-E98C-4310-853C-4D2A1507EE03}" type="pres">
      <dgm:prSet presAssocID="{430DBC09-43DA-4E5E-BEB6-59F7B5FD4436}" presName="linear" presStyleCnt="0">
        <dgm:presLayoutVars>
          <dgm:animLvl val="lvl"/>
          <dgm:resizeHandles val="exact"/>
        </dgm:presLayoutVars>
      </dgm:prSet>
      <dgm:spPr/>
    </dgm:pt>
    <dgm:pt modelId="{EF33B513-4E2A-4779-93CC-873AF6339501}" type="pres">
      <dgm:prSet presAssocID="{9506F8C3-C129-40C0-9447-643020D6CDBF}" presName="parentText" presStyleLbl="node1" presStyleIdx="0" presStyleCnt="5" custLinFactY="-54123" custLinFactNeighborX="-681" custLinFactNeighborY="-100000">
        <dgm:presLayoutVars>
          <dgm:chMax val="0"/>
          <dgm:bulletEnabled val="1"/>
        </dgm:presLayoutVars>
      </dgm:prSet>
      <dgm:spPr/>
    </dgm:pt>
    <dgm:pt modelId="{AC44BD00-CB5D-4DA7-8D53-32642ABE88AB}" type="pres">
      <dgm:prSet presAssocID="{CBBE8A2A-31F4-43EB-9044-2F765ADECD84}" presName="spacer" presStyleCnt="0"/>
      <dgm:spPr/>
    </dgm:pt>
    <dgm:pt modelId="{37DB8E7A-9EB9-4B77-9C25-E9ACB97B42D6}" type="pres">
      <dgm:prSet presAssocID="{B3F8BDBE-B902-47D7-9350-58E85E3A0DB9}" presName="parentText" presStyleLbl="node1" presStyleIdx="1" presStyleCnt="5" custLinFactY="-12887" custLinFactNeighborX="-49" custLinFactNeighborY="-100000">
        <dgm:presLayoutVars>
          <dgm:chMax val="0"/>
          <dgm:bulletEnabled val="1"/>
        </dgm:presLayoutVars>
      </dgm:prSet>
      <dgm:spPr/>
    </dgm:pt>
    <dgm:pt modelId="{F3C8CB79-3E74-46D9-A6CD-8C9FE0591E69}" type="pres">
      <dgm:prSet presAssocID="{15FFB4B6-344C-4E80-ACED-85A8F65CC0EF}" presName="spacer" presStyleCnt="0"/>
      <dgm:spPr/>
    </dgm:pt>
    <dgm:pt modelId="{96DFC4A6-FBC4-4722-9DF4-F4400C8C911C}" type="pres">
      <dgm:prSet presAssocID="{CBE3B509-97D4-440D-A28F-275F8A2FA9EB}" presName="parentText" presStyleLbl="node1" presStyleIdx="2" presStyleCnt="5" custLinFactY="-14807" custLinFactNeighborX="-389" custLinFactNeighborY="-100000">
        <dgm:presLayoutVars>
          <dgm:chMax val="0"/>
          <dgm:bulletEnabled val="1"/>
        </dgm:presLayoutVars>
      </dgm:prSet>
      <dgm:spPr/>
    </dgm:pt>
    <dgm:pt modelId="{98D304D2-D411-4A0F-BC46-5225AD31E293}" type="pres">
      <dgm:prSet presAssocID="{D990639E-1E7C-442E-A919-F8933534CD77}" presName="spacer" presStyleCnt="0"/>
      <dgm:spPr/>
    </dgm:pt>
    <dgm:pt modelId="{52DA6FBC-13A5-476D-B5AD-6A66F0B1D996}" type="pres">
      <dgm:prSet presAssocID="{03E0C5F6-78E2-4AED-8041-42E4D1EE6570}" presName="parentText" presStyleLbl="node1" presStyleIdx="3" presStyleCnt="5" custLinFactY="-17444" custLinFactNeighborX="-49" custLinFactNeighborY="-100000">
        <dgm:presLayoutVars>
          <dgm:chMax val="0"/>
          <dgm:bulletEnabled val="1"/>
        </dgm:presLayoutVars>
      </dgm:prSet>
      <dgm:spPr/>
    </dgm:pt>
    <dgm:pt modelId="{68AD701A-CA66-4737-9349-6CA787B2E113}" type="pres">
      <dgm:prSet presAssocID="{26CFA2AF-686F-4F94-B7AB-CF43B7522F8B}" presName="spacer" presStyleCnt="0"/>
      <dgm:spPr/>
    </dgm:pt>
    <dgm:pt modelId="{E2F32296-E41A-4EB2-8675-2F95F2A81638}" type="pres">
      <dgm:prSet presAssocID="{F557C28B-0BC1-44F2-845D-34112B609C30}" presName="parentText" presStyleLbl="node1" presStyleIdx="4" presStyleCnt="5" custLinFactY="-16713" custLinFactNeighborX="-49" custLinFactNeighborY="-100000">
        <dgm:presLayoutVars>
          <dgm:chMax val="0"/>
          <dgm:bulletEnabled val="1"/>
        </dgm:presLayoutVars>
      </dgm:prSet>
      <dgm:spPr/>
    </dgm:pt>
  </dgm:ptLst>
  <dgm:cxnLst>
    <dgm:cxn modelId="{7D29AA00-A9F9-4599-AEE8-BB7CDBCD49D7}" type="presOf" srcId="{B3F8BDBE-B902-47D7-9350-58E85E3A0DB9}" destId="{37DB8E7A-9EB9-4B77-9C25-E9ACB97B42D6}" srcOrd="0" destOrd="0" presId="urn:microsoft.com/office/officeart/2005/8/layout/vList2"/>
    <dgm:cxn modelId="{E6B15C1D-6A85-4B01-B230-BA6F5DBE5F7D}" type="presOf" srcId="{9506F8C3-C129-40C0-9447-643020D6CDBF}" destId="{EF33B513-4E2A-4779-93CC-873AF6339501}" srcOrd="0" destOrd="0" presId="urn:microsoft.com/office/officeart/2005/8/layout/vList2"/>
    <dgm:cxn modelId="{CD8D6B2F-1BF9-42B8-8536-AEBF01941C02}" srcId="{430DBC09-43DA-4E5E-BEB6-59F7B5FD4436}" destId="{F557C28B-0BC1-44F2-845D-34112B609C30}" srcOrd="4" destOrd="0" parTransId="{26F9F206-5ED3-44EC-9106-E4E13DE57D8D}" sibTransId="{0FB8E295-1447-439C-91DB-E42291A35CE6}"/>
    <dgm:cxn modelId="{C52C0148-1F46-48D3-B841-0576CB5A51B5}" type="presOf" srcId="{430DBC09-43DA-4E5E-BEB6-59F7B5FD4436}" destId="{ACFDD105-E98C-4310-853C-4D2A1507EE03}" srcOrd="0" destOrd="0" presId="urn:microsoft.com/office/officeart/2005/8/layout/vList2"/>
    <dgm:cxn modelId="{78E15C6A-5365-43C3-80A4-B475F2FAE121}" type="presOf" srcId="{CBE3B509-97D4-440D-A28F-275F8A2FA9EB}" destId="{96DFC4A6-FBC4-4722-9DF4-F4400C8C911C}" srcOrd="0" destOrd="0" presId="urn:microsoft.com/office/officeart/2005/8/layout/vList2"/>
    <dgm:cxn modelId="{6F26DE87-CA75-4552-8F9B-DE30AFBE3D79}" srcId="{430DBC09-43DA-4E5E-BEB6-59F7B5FD4436}" destId="{CBE3B509-97D4-440D-A28F-275F8A2FA9EB}" srcOrd="2" destOrd="0" parTransId="{8098553D-7186-4B2E-B49D-92236993776D}" sibTransId="{D990639E-1E7C-442E-A919-F8933534CD77}"/>
    <dgm:cxn modelId="{C199FE9F-B982-4A1C-890B-A033B4E957B0}" type="presOf" srcId="{03E0C5F6-78E2-4AED-8041-42E4D1EE6570}" destId="{52DA6FBC-13A5-476D-B5AD-6A66F0B1D996}" srcOrd="0" destOrd="0" presId="urn:microsoft.com/office/officeart/2005/8/layout/vList2"/>
    <dgm:cxn modelId="{6F0394AA-FAA3-449E-B7AB-2805BEE56FEC}" srcId="{430DBC09-43DA-4E5E-BEB6-59F7B5FD4436}" destId="{03E0C5F6-78E2-4AED-8041-42E4D1EE6570}" srcOrd="3" destOrd="0" parTransId="{A2E96E6E-EFF3-42A7-9D51-D57F34039C1F}" sibTransId="{26CFA2AF-686F-4F94-B7AB-CF43B7522F8B}"/>
    <dgm:cxn modelId="{0695F6B7-C875-4DEA-920C-B5ED3D8F3F63}" type="presOf" srcId="{F557C28B-0BC1-44F2-845D-34112B609C30}" destId="{E2F32296-E41A-4EB2-8675-2F95F2A81638}" srcOrd="0" destOrd="0" presId="urn:microsoft.com/office/officeart/2005/8/layout/vList2"/>
    <dgm:cxn modelId="{5E0736EC-CB21-44C2-AE43-F2FD0B17EA8A}" srcId="{430DBC09-43DA-4E5E-BEB6-59F7B5FD4436}" destId="{9506F8C3-C129-40C0-9447-643020D6CDBF}" srcOrd="0" destOrd="0" parTransId="{1F03D1B1-FAEE-4DB4-AFB1-996C4A19045D}" sibTransId="{CBBE8A2A-31F4-43EB-9044-2F765ADECD84}"/>
    <dgm:cxn modelId="{ACC2EBF2-9B55-42FF-880F-025C238AC9D5}" srcId="{430DBC09-43DA-4E5E-BEB6-59F7B5FD4436}" destId="{B3F8BDBE-B902-47D7-9350-58E85E3A0DB9}" srcOrd="1" destOrd="0" parTransId="{54DA2CE1-BD02-472C-B033-1990CC2CC381}" sibTransId="{15FFB4B6-344C-4E80-ACED-85A8F65CC0EF}"/>
    <dgm:cxn modelId="{9782C52A-F00A-49E8-AB4E-B05F362FE5C6}" type="presParOf" srcId="{ACFDD105-E98C-4310-853C-4D2A1507EE03}" destId="{EF33B513-4E2A-4779-93CC-873AF6339501}" srcOrd="0" destOrd="0" presId="urn:microsoft.com/office/officeart/2005/8/layout/vList2"/>
    <dgm:cxn modelId="{FB19462E-B3B8-48A0-ADF3-C39A424AC84B}" type="presParOf" srcId="{ACFDD105-E98C-4310-853C-4D2A1507EE03}" destId="{AC44BD00-CB5D-4DA7-8D53-32642ABE88AB}" srcOrd="1" destOrd="0" presId="urn:microsoft.com/office/officeart/2005/8/layout/vList2"/>
    <dgm:cxn modelId="{5879D9C6-E3C0-4348-81F6-11DF909854F9}" type="presParOf" srcId="{ACFDD105-E98C-4310-853C-4D2A1507EE03}" destId="{37DB8E7A-9EB9-4B77-9C25-E9ACB97B42D6}" srcOrd="2" destOrd="0" presId="urn:microsoft.com/office/officeart/2005/8/layout/vList2"/>
    <dgm:cxn modelId="{21E9FB07-7D0B-4E54-9941-1668BE0F0F31}" type="presParOf" srcId="{ACFDD105-E98C-4310-853C-4D2A1507EE03}" destId="{F3C8CB79-3E74-46D9-A6CD-8C9FE0591E69}" srcOrd="3" destOrd="0" presId="urn:microsoft.com/office/officeart/2005/8/layout/vList2"/>
    <dgm:cxn modelId="{2FD1810F-69DE-431C-9BA4-93F9CF93291E}" type="presParOf" srcId="{ACFDD105-E98C-4310-853C-4D2A1507EE03}" destId="{96DFC4A6-FBC4-4722-9DF4-F4400C8C911C}" srcOrd="4" destOrd="0" presId="urn:microsoft.com/office/officeart/2005/8/layout/vList2"/>
    <dgm:cxn modelId="{5C7C3072-7A7A-40A0-B54E-7146EBFDABC8}" type="presParOf" srcId="{ACFDD105-E98C-4310-853C-4D2A1507EE03}" destId="{98D304D2-D411-4A0F-BC46-5225AD31E293}" srcOrd="5" destOrd="0" presId="urn:microsoft.com/office/officeart/2005/8/layout/vList2"/>
    <dgm:cxn modelId="{FE19D1E3-1C77-479B-9899-31F513BA20E8}" type="presParOf" srcId="{ACFDD105-E98C-4310-853C-4D2A1507EE03}" destId="{52DA6FBC-13A5-476D-B5AD-6A66F0B1D996}" srcOrd="6" destOrd="0" presId="urn:microsoft.com/office/officeart/2005/8/layout/vList2"/>
    <dgm:cxn modelId="{5080ADA0-D8EF-40E5-BEED-EDC26BA41395}" type="presParOf" srcId="{ACFDD105-E98C-4310-853C-4D2A1507EE03}" destId="{68AD701A-CA66-4737-9349-6CA787B2E113}" srcOrd="7" destOrd="0" presId="urn:microsoft.com/office/officeart/2005/8/layout/vList2"/>
    <dgm:cxn modelId="{CBCBA99A-15C0-4A33-B9CF-985D2262B3C4}" type="presParOf" srcId="{ACFDD105-E98C-4310-853C-4D2A1507EE03}" destId="{E2F32296-E41A-4EB2-8675-2F95F2A8163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77A8AA-DBAF-4385-B4B4-39962BAED90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5298A0D-CB7A-4692-BEF2-8B274699C8BD}">
      <dgm:prSet/>
      <dgm:spPr/>
      <dgm:t>
        <a:bodyPr/>
        <a:lstStyle/>
        <a:p>
          <a:r>
            <a:rPr lang="en-US" dirty="0"/>
            <a:t>The children will bring home a reading book with no words. As we learn more phonemes, they will bring a book that  features the phonemes they have been learning that week.</a:t>
          </a:r>
        </a:p>
      </dgm:t>
    </dgm:pt>
    <dgm:pt modelId="{5A41B797-4F12-4EDA-8B08-21CA75DCEDB5}" type="parTrans" cxnId="{2C953359-6BCD-4F00-B6F3-95FE688D25E5}">
      <dgm:prSet/>
      <dgm:spPr/>
      <dgm:t>
        <a:bodyPr/>
        <a:lstStyle/>
        <a:p>
          <a:endParaRPr lang="en-US"/>
        </a:p>
      </dgm:t>
    </dgm:pt>
    <dgm:pt modelId="{6B7861A8-3DCC-492C-A5B0-1B520765E333}" type="sibTrans" cxnId="{2C953359-6BCD-4F00-B6F3-95FE688D25E5}">
      <dgm:prSet/>
      <dgm:spPr/>
      <dgm:t>
        <a:bodyPr/>
        <a:lstStyle/>
        <a:p>
          <a:endParaRPr lang="en-US"/>
        </a:p>
      </dgm:t>
    </dgm:pt>
    <dgm:pt modelId="{F4D815AF-0EC0-4739-BCCC-F742F8861EFA}">
      <dgm:prSet/>
      <dgm:spPr/>
      <dgm:t>
        <a:bodyPr/>
        <a:lstStyle/>
        <a:p>
          <a:r>
            <a:rPr lang="en-US" dirty="0"/>
            <a:t>Please read the school book at least 5 times a week. </a:t>
          </a:r>
        </a:p>
      </dgm:t>
    </dgm:pt>
    <dgm:pt modelId="{AE8FBD09-1CCA-4AFE-B305-01FCEAF57DFF}" type="parTrans" cxnId="{C267233A-20B8-4CFD-A8F3-76494C5F68FD}">
      <dgm:prSet/>
      <dgm:spPr/>
      <dgm:t>
        <a:bodyPr/>
        <a:lstStyle/>
        <a:p>
          <a:endParaRPr lang="en-US"/>
        </a:p>
      </dgm:t>
    </dgm:pt>
    <dgm:pt modelId="{90C19B72-3951-4F5D-949E-CF41BC6A6D93}" type="sibTrans" cxnId="{C267233A-20B8-4CFD-A8F3-76494C5F68FD}">
      <dgm:prSet/>
      <dgm:spPr/>
      <dgm:t>
        <a:bodyPr/>
        <a:lstStyle/>
        <a:p>
          <a:endParaRPr lang="en-US"/>
        </a:p>
      </dgm:t>
    </dgm:pt>
    <dgm:pt modelId="{4EE8C291-2961-4636-B676-A48218C3714D}">
      <dgm:prSet/>
      <dgm:spPr/>
      <dgm:t>
        <a:bodyPr/>
        <a:lstStyle/>
        <a:p>
          <a:pPr rtl="0"/>
          <a:r>
            <a:rPr lang="en-US" dirty="0"/>
            <a:t>Make comments in the reading diary and let us know how our child is doing. </a:t>
          </a:r>
        </a:p>
      </dgm:t>
    </dgm:pt>
    <dgm:pt modelId="{0FEAC015-4910-4150-B6BB-E7823C92B567}" type="parTrans" cxnId="{1B4C5CED-46F4-43F3-85B1-EE079279AB9A}">
      <dgm:prSet/>
      <dgm:spPr/>
      <dgm:t>
        <a:bodyPr/>
        <a:lstStyle/>
        <a:p>
          <a:endParaRPr lang="en-US"/>
        </a:p>
      </dgm:t>
    </dgm:pt>
    <dgm:pt modelId="{6C0E5DDA-C401-4F53-9CAE-9F5D91072643}" type="sibTrans" cxnId="{1B4C5CED-46F4-43F3-85B1-EE079279AB9A}">
      <dgm:prSet/>
      <dgm:spPr/>
      <dgm:t>
        <a:bodyPr/>
        <a:lstStyle/>
        <a:p>
          <a:endParaRPr lang="en-US"/>
        </a:p>
      </dgm:t>
    </dgm:pt>
    <dgm:pt modelId="{3C92BC02-79CA-43E7-8D9E-3CAD64607C41}">
      <dgm:prSet/>
      <dgm:spPr/>
      <dgm:t>
        <a:bodyPr/>
        <a:lstStyle/>
        <a:p>
          <a:r>
            <a:rPr lang="en-US" dirty="0"/>
            <a:t>Phonics Bug - </a:t>
          </a:r>
          <a:r>
            <a:rPr lang="en-US" dirty="0">
              <a:hlinkClick xmlns:r="http://schemas.openxmlformats.org/officeDocument/2006/relationships" r:id="rId1"/>
            </a:rPr>
            <a:t>https://www.activelearnprimary.co.uk/login?e=-1&amp;c=0</a:t>
          </a:r>
          <a:endParaRPr lang="en-US" dirty="0"/>
        </a:p>
      </dgm:t>
    </dgm:pt>
    <dgm:pt modelId="{F92CD466-4E17-48CC-94F1-00DBE67D0446}" type="parTrans" cxnId="{328FE7EC-4ECB-4ABA-95E0-BAEFBCC31465}">
      <dgm:prSet/>
      <dgm:spPr/>
      <dgm:t>
        <a:bodyPr/>
        <a:lstStyle/>
        <a:p>
          <a:endParaRPr lang="en-US"/>
        </a:p>
      </dgm:t>
    </dgm:pt>
    <dgm:pt modelId="{75764B59-E5E3-4EC9-AF61-5CB2CDB8FD29}" type="sibTrans" cxnId="{328FE7EC-4ECB-4ABA-95E0-BAEFBCC31465}">
      <dgm:prSet/>
      <dgm:spPr/>
      <dgm:t>
        <a:bodyPr/>
        <a:lstStyle/>
        <a:p>
          <a:endParaRPr lang="en-US"/>
        </a:p>
      </dgm:t>
    </dgm:pt>
    <dgm:pt modelId="{41A5FF7C-A5D9-42D7-A1CA-55188593A8C0}">
      <dgm:prSet/>
      <dgm:spPr/>
      <dgm:t>
        <a:bodyPr/>
        <a:lstStyle/>
        <a:p>
          <a:r>
            <a:rPr lang="en-US" dirty="0"/>
            <a:t>In January we will use </a:t>
          </a:r>
          <a:r>
            <a:rPr lang="en-US" dirty="0" err="1"/>
            <a:t>Edshed</a:t>
          </a:r>
          <a:r>
            <a:rPr lang="en-US" dirty="0"/>
            <a:t> for Phonics and </a:t>
          </a:r>
          <a:r>
            <a:rPr lang="en-US" dirty="0" err="1"/>
            <a:t>Maths</a:t>
          </a:r>
          <a:r>
            <a:rPr lang="en-US" dirty="0"/>
            <a:t> activities- </a:t>
          </a:r>
        </a:p>
      </dgm:t>
    </dgm:pt>
    <dgm:pt modelId="{7FE6A4C4-63FE-421D-B0CA-12F6CB700270}" type="parTrans" cxnId="{1D0F0119-A9EF-47AD-92E4-2320AF0C7A52}">
      <dgm:prSet/>
      <dgm:spPr/>
      <dgm:t>
        <a:bodyPr/>
        <a:lstStyle/>
        <a:p>
          <a:endParaRPr lang="en-US"/>
        </a:p>
      </dgm:t>
    </dgm:pt>
    <dgm:pt modelId="{C3D6F34C-9613-4FD7-8471-786A5ED5EEFD}" type="sibTrans" cxnId="{1D0F0119-A9EF-47AD-92E4-2320AF0C7A52}">
      <dgm:prSet/>
      <dgm:spPr/>
      <dgm:t>
        <a:bodyPr/>
        <a:lstStyle/>
        <a:p>
          <a:endParaRPr lang="en-US"/>
        </a:p>
      </dgm:t>
    </dgm:pt>
    <dgm:pt modelId="{7A88AB45-EFDD-4FE8-B53A-B6E3F370C246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https://www.edshed.com </a:t>
          </a:r>
          <a:endParaRPr lang="en-US" dirty="0"/>
        </a:p>
      </dgm:t>
    </dgm:pt>
    <dgm:pt modelId="{86F82368-B8BE-48DF-BBEC-9BBB674BA7F3}" type="parTrans" cxnId="{7ED9A16E-61C7-4FDE-A180-7E29D9F9A889}">
      <dgm:prSet/>
      <dgm:spPr/>
      <dgm:t>
        <a:bodyPr/>
        <a:lstStyle/>
        <a:p>
          <a:endParaRPr lang="en-US"/>
        </a:p>
      </dgm:t>
    </dgm:pt>
    <dgm:pt modelId="{703DE935-FDD1-43AD-9F15-72C00C4B1C5F}" type="sibTrans" cxnId="{7ED9A16E-61C7-4FDE-A180-7E29D9F9A889}">
      <dgm:prSet/>
      <dgm:spPr/>
      <dgm:t>
        <a:bodyPr/>
        <a:lstStyle/>
        <a:p>
          <a:endParaRPr lang="en-US"/>
        </a:p>
      </dgm:t>
    </dgm:pt>
    <dgm:pt modelId="{73F27F1A-E86E-4958-A61A-0A6B108E9DC5}" type="pres">
      <dgm:prSet presAssocID="{1A77A8AA-DBAF-4385-B4B4-39962BAED900}" presName="root" presStyleCnt="0">
        <dgm:presLayoutVars>
          <dgm:dir/>
          <dgm:resizeHandles val="exact"/>
        </dgm:presLayoutVars>
      </dgm:prSet>
      <dgm:spPr/>
    </dgm:pt>
    <dgm:pt modelId="{87D2C853-1C62-44E4-A401-A844A60D40E3}" type="pres">
      <dgm:prSet presAssocID="{25298A0D-CB7A-4692-BEF2-8B274699C8BD}" presName="compNode" presStyleCnt="0"/>
      <dgm:spPr/>
    </dgm:pt>
    <dgm:pt modelId="{DF92F32E-4625-4C53-96F7-952AC8C21490}" type="pres">
      <dgm:prSet presAssocID="{25298A0D-CB7A-4692-BEF2-8B274699C8BD}" presName="bgRect" presStyleLbl="bgShp" presStyleIdx="0" presStyleCnt="6"/>
      <dgm:spPr/>
    </dgm:pt>
    <dgm:pt modelId="{1DD1A4A4-978E-46B5-8ED0-27AB10A6D7FF}" type="pres">
      <dgm:prSet presAssocID="{25298A0D-CB7A-4692-BEF2-8B274699C8BD}" presName="iconRect" presStyleLbl="node1" presStyleIdx="0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4DEE339-BCF6-4736-8071-09E21B8589D7}" type="pres">
      <dgm:prSet presAssocID="{25298A0D-CB7A-4692-BEF2-8B274699C8BD}" presName="spaceRect" presStyleCnt="0"/>
      <dgm:spPr/>
    </dgm:pt>
    <dgm:pt modelId="{D6B661F8-3288-457F-9E3A-79ED049106D5}" type="pres">
      <dgm:prSet presAssocID="{25298A0D-CB7A-4692-BEF2-8B274699C8BD}" presName="parTx" presStyleLbl="revTx" presStyleIdx="0" presStyleCnt="6">
        <dgm:presLayoutVars>
          <dgm:chMax val="0"/>
          <dgm:chPref val="0"/>
        </dgm:presLayoutVars>
      </dgm:prSet>
      <dgm:spPr/>
    </dgm:pt>
    <dgm:pt modelId="{F007E424-E96B-45CA-8F16-81C7A7428926}" type="pres">
      <dgm:prSet presAssocID="{6B7861A8-3DCC-492C-A5B0-1B520765E333}" presName="sibTrans" presStyleCnt="0"/>
      <dgm:spPr/>
    </dgm:pt>
    <dgm:pt modelId="{7B90ED8C-D4D8-4A60-AF8B-45176E9BA77C}" type="pres">
      <dgm:prSet presAssocID="{F4D815AF-0EC0-4739-BCCC-F742F8861EFA}" presName="compNode" presStyleCnt="0"/>
      <dgm:spPr/>
    </dgm:pt>
    <dgm:pt modelId="{5CF57F21-8F2B-45E1-B8DF-D977AEFF6255}" type="pres">
      <dgm:prSet presAssocID="{F4D815AF-0EC0-4739-BCCC-F742F8861EFA}" presName="bgRect" presStyleLbl="bgShp" presStyleIdx="1" presStyleCnt="6"/>
      <dgm:spPr/>
    </dgm:pt>
    <dgm:pt modelId="{40CC9EAA-178A-4C70-A841-7D1087206941}" type="pres">
      <dgm:prSet presAssocID="{F4D815AF-0EC0-4739-BCCC-F742F8861EFA}" presName="iconRect" presStyleLbl="node1" presStyleIdx="1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9C5B3049-ABA7-4724-9113-F8FB81103A59}" type="pres">
      <dgm:prSet presAssocID="{F4D815AF-0EC0-4739-BCCC-F742F8861EFA}" presName="spaceRect" presStyleCnt="0"/>
      <dgm:spPr/>
    </dgm:pt>
    <dgm:pt modelId="{CA68439F-7703-4C25-925D-F2711AAB3AC4}" type="pres">
      <dgm:prSet presAssocID="{F4D815AF-0EC0-4739-BCCC-F742F8861EFA}" presName="parTx" presStyleLbl="revTx" presStyleIdx="1" presStyleCnt="6">
        <dgm:presLayoutVars>
          <dgm:chMax val="0"/>
          <dgm:chPref val="0"/>
        </dgm:presLayoutVars>
      </dgm:prSet>
      <dgm:spPr/>
    </dgm:pt>
    <dgm:pt modelId="{43F170E0-CE9B-44B7-9C07-13779F2E6C44}" type="pres">
      <dgm:prSet presAssocID="{90C19B72-3951-4F5D-949E-CF41BC6A6D93}" presName="sibTrans" presStyleCnt="0"/>
      <dgm:spPr/>
    </dgm:pt>
    <dgm:pt modelId="{70FE02A9-2E33-4472-8722-3F73D5FFE574}" type="pres">
      <dgm:prSet presAssocID="{4EE8C291-2961-4636-B676-A48218C3714D}" presName="compNode" presStyleCnt="0"/>
      <dgm:spPr/>
    </dgm:pt>
    <dgm:pt modelId="{6F37A8AA-7F00-4884-B044-6FE82871745C}" type="pres">
      <dgm:prSet presAssocID="{4EE8C291-2961-4636-B676-A48218C3714D}" presName="bgRect" presStyleLbl="bgShp" presStyleIdx="2" presStyleCnt="6"/>
      <dgm:spPr/>
    </dgm:pt>
    <dgm:pt modelId="{FFFA9103-DE5B-45F6-9735-D599763ED3EA}" type="pres">
      <dgm:prSet presAssocID="{4EE8C291-2961-4636-B676-A48218C3714D}" presName="iconRect" presStyleLbl="node1" presStyleIdx="2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81E9DA7D-3EDA-44FD-9DB0-78357104F9D4}" type="pres">
      <dgm:prSet presAssocID="{4EE8C291-2961-4636-B676-A48218C3714D}" presName="spaceRect" presStyleCnt="0"/>
      <dgm:spPr/>
    </dgm:pt>
    <dgm:pt modelId="{32209489-1D49-4E5E-BAD5-4862098F96D7}" type="pres">
      <dgm:prSet presAssocID="{4EE8C291-2961-4636-B676-A48218C3714D}" presName="parTx" presStyleLbl="revTx" presStyleIdx="2" presStyleCnt="6">
        <dgm:presLayoutVars>
          <dgm:chMax val="0"/>
          <dgm:chPref val="0"/>
        </dgm:presLayoutVars>
      </dgm:prSet>
      <dgm:spPr/>
    </dgm:pt>
    <dgm:pt modelId="{1B11968E-2097-4A4D-9569-B4DACC1EA85A}" type="pres">
      <dgm:prSet presAssocID="{6C0E5DDA-C401-4F53-9CAE-9F5D91072643}" presName="sibTrans" presStyleCnt="0"/>
      <dgm:spPr/>
    </dgm:pt>
    <dgm:pt modelId="{F8875B66-A148-457E-9668-75775D083498}" type="pres">
      <dgm:prSet presAssocID="{3C92BC02-79CA-43E7-8D9E-3CAD64607C41}" presName="compNode" presStyleCnt="0"/>
      <dgm:spPr/>
    </dgm:pt>
    <dgm:pt modelId="{5C35A5AD-F4DF-4439-9BA7-982166B69328}" type="pres">
      <dgm:prSet presAssocID="{3C92BC02-79CA-43E7-8D9E-3CAD64607C41}" presName="bgRect" presStyleLbl="bgShp" presStyleIdx="3" presStyleCnt="6"/>
      <dgm:spPr/>
    </dgm:pt>
    <dgm:pt modelId="{07E0DFD1-CD9B-4C7D-AFF8-728731FE78FC}" type="pres">
      <dgm:prSet presAssocID="{3C92BC02-79CA-43E7-8D9E-3CAD64607C41}" presName="iconRect" presStyleLbl="node1" presStyleIdx="3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g"/>
        </a:ext>
      </dgm:extLst>
    </dgm:pt>
    <dgm:pt modelId="{2C97ECBF-CB18-4B7B-8B82-6278F0EEB73A}" type="pres">
      <dgm:prSet presAssocID="{3C92BC02-79CA-43E7-8D9E-3CAD64607C41}" presName="spaceRect" presStyleCnt="0"/>
      <dgm:spPr/>
    </dgm:pt>
    <dgm:pt modelId="{B9731702-F733-46BC-B14E-0C2324431BD7}" type="pres">
      <dgm:prSet presAssocID="{3C92BC02-79CA-43E7-8D9E-3CAD64607C41}" presName="parTx" presStyleLbl="revTx" presStyleIdx="3" presStyleCnt="6">
        <dgm:presLayoutVars>
          <dgm:chMax val="0"/>
          <dgm:chPref val="0"/>
        </dgm:presLayoutVars>
      </dgm:prSet>
      <dgm:spPr/>
    </dgm:pt>
    <dgm:pt modelId="{DDF352E0-3324-4B90-A74A-AFB20937DEA7}" type="pres">
      <dgm:prSet presAssocID="{75764B59-E5E3-4EC9-AF61-5CB2CDB8FD29}" presName="sibTrans" presStyleCnt="0"/>
      <dgm:spPr/>
    </dgm:pt>
    <dgm:pt modelId="{04BED86D-5D0B-4B0E-8B79-E232D7F13D4A}" type="pres">
      <dgm:prSet presAssocID="{41A5FF7C-A5D9-42D7-A1CA-55188593A8C0}" presName="compNode" presStyleCnt="0"/>
      <dgm:spPr/>
    </dgm:pt>
    <dgm:pt modelId="{CBFC1A69-6263-4569-A614-6B59D69D8661}" type="pres">
      <dgm:prSet presAssocID="{41A5FF7C-A5D9-42D7-A1CA-55188593A8C0}" presName="bgRect" presStyleLbl="bgShp" presStyleIdx="4" presStyleCnt="6"/>
      <dgm:spPr/>
    </dgm:pt>
    <dgm:pt modelId="{9716DAD0-CCCF-48EF-8135-875F9D146C4B}" type="pres">
      <dgm:prSet presAssocID="{41A5FF7C-A5D9-42D7-A1CA-55188593A8C0}" presName="iconRect" presStyleLbl="node1" presStyleIdx="4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ackboard"/>
        </a:ext>
      </dgm:extLst>
    </dgm:pt>
    <dgm:pt modelId="{A12FE031-048C-4644-BF35-5BD919563C3C}" type="pres">
      <dgm:prSet presAssocID="{41A5FF7C-A5D9-42D7-A1CA-55188593A8C0}" presName="spaceRect" presStyleCnt="0"/>
      <dgm:spPr/>
    </dgm:pt>
    <dgm:pt modelId="{DF41B24A-8EDF-4558-9B1E-8184012A9AF8}" type="pres">
      <dgm:prSet presAssocID="{41A5FF7C-A5D9-42D7-A1CA-55188593A8C0}" presName="parTx" presStyleLbl="revTx" presStyleIdx="4" presStyleCnt="6">
        <dgm:presLayoutVars>
          <dgm:chMax val="0"/>
          <dgm:chPref val="0"/>
        </dgm:presLayoutVars>
      </dgm:prSet>
      <dgm:spPr/>
    </dgm:pt>
    <dgm:pt modelId="{6BADB3A3-8236-4237-A1FA-282C00286F67}" type="pres">
      <dgm:prSet presAssocID="{C3D6F34C-9613-4FD7-8471-786A5ED5EEFD}" presName="sibTrans" presStyleCnt="0"/>
      <dgm:spPr/>
    </dgm:pt>
    <dgm:pt modelId="{A8116DD7-DD25-4034-98C0-75FAA3B65DF8}" type="pres">
      <dgm:prSet presAssocID="{7A88AB45-EFDD-4FE8-B53A-B6E3F370C246}" presName="compNode" presStyleCnt="0"/>
      <dgm:spPr/>
    </dgm:pt>
    <dgm:pt modelId="{1105610D-8FE4-4AE8-BF85-B0916870B3FF}" type="pres">
      <dgm:prSet presAssocID="{7A88AB45-EFDD-4FE8-B53A-B6E3F370C246}" presName="bgRect" presStyleLbl="bgShp" presStyleIdx="5" presStyleCnt="6"/>
      <dgm:spPr/>
    </dgm:pt>
    <dgm:pt modelId="{69FC3D68-9BA0-49EF-9157-B257E9FA6B81}" type="pres">
      <dgm:prSet presAssocID="{7A88AB45-EFDD-4FE8-B53A-B6E3F370C246}" presName="iconRect" presStyleLbl="node1" presStyleIdx="5" presStyleCnt="6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AA784475-B15B-4567-9215-542280BC2F03}" type="pres">
      <dgm:prSet presAssocID="{7A88AB45-EFDD-4FE8-B53A-B6E3F370C246}" presName="spaceRect" presStyleCnt="0"/>
      <dgm:spPr/>
    </dgm:pt>
    <dgm:pt modelId="{08EFD6E3-D000-4AC4-B98E-B8A789C5CD54}" type="pres">
      <dgm:prSet presAssocID="{7A88AB45-EFDD-4FE8-B53A-B6E3F370C24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A182008-9BD6-4A1C-AD44-656DB56AC4E0}" type="presOf" srcId="{4EE8C291-2961-4636-B676-A48218C3714D}" destId="{32209489-1D49-4E5E-BAD5-4862098F96D7}" srcOrd="0" destOrd="0" presId="urn:microsoft.com/office/officeart/2018/2/layout/IconVerticalSolidList"/>
    <dgm:cxn modelId="{1D0F0119-A9EF-47AD-92E4-2320AF0C7A52}" srcId="{1A77A8AA-DBAF-4385-B4B4-39962BAED900}" destId="{41A5FF7C-A5D9-42D7-A1CA-55188593A8C0}" srcOrd="4" destOrd="0" parTransId="{7FE6A4C4-63FE-421D-B0CA-12F6CB700270}" sibTransId="{C3D6F34C-9613-4FD7-8471-786A5ED5EEFD}"/>
    <dgm:cxn modelId="{93D1A123-4395-42CE-96CF-B6C18A2AF6CE}" type="presOf" srcId="{3C92BC02-79CA-43E7-8D9E-3CAD64607C41}" destId="{B9731702-F733-46BC-B14E-0C2324431BD7}" srcOrd="0" destOrd="0" presId="urn:microsoft.com/office/officeart/2018/2/layout/IconVerticalSolidList"/>
    <dgm:cxn modelId="{75668E31-5F4C-47EF-801E-4804C9596556}" type="presOf" srcId="{41A5FF7C-A5D9-42D7-A1CA-55188593A8C0}" destId="{DF41B24A-8EDF-4558-9B1E-8184012A9AF8}" srcOrd="0" destOrd="0" presId="urn:microsoft.com/office/officeart/2018/2/layout/IconVerticalSolidList"/>
    <dgm:cxn modelId="{C267233A-20B8-4CFD-A8F3-76494C5F68FD}" srcId="{1A77A8AA-DBAF-4385-B4B4-39962BAED900}" destId="{F4D815AF-0EC0-4739-BCCC-F742F8861EFA}" srcOrd="1" destOrd="0" parTransId="{AE8FBD09-1CCA-4AFE-B305-01FCEAF57DFF}" sibTransId="{90C19B72-3951-4F5D-949E-CF41BC6A6D93}"/>
    <dgm:cxn modelId="{7ED9A16E-61C7-4FDE-A180-7E29D9F9A889}" srcId="{1A77A8AA-DBAF-4385-B4B4-39962BAED900}" destId="{7A88AB45-EFDD-4FE8-B53A-B6E3F370C246}" srcOrd="5" destOrd="0" parTransId="{86F82368-B8BE-48DF-BBEC-9BBB674BA7F3}" sibTransId="{703DE935-FDD1-43AD-9F15-72C00C4B1C5F}"/>
    <dgm:cxn modelId="{2C953359-6BCD-4F00-B6F3-95FE688D25E5}" srcId="{1A77A8AA-DBAF-4385-B4B4-39962BAED900}" destId="{25298A0D-CB7A-4692-BEF2-8B274699C8BD}" srcOrd="0" destOrd="0" parTransId="{5A41B797-4F12-4EDA-8B08-21CA75DCEDB5}" sibTransId="{6B7861A8-3DCC-492C-A5B0-1B520765E333}"/>
    <dgm:cxn modelId="{6FCA12A9-DE22-43A9-80AB-5EE0749B615F}" type="presOf" srcId="{7A88AB45-EFDD-4FE8-B53A-B6E3F370C246}" destId="{08EFD6E3-D000-4AC4-B98E-B8A789C5CD54}" srcOrd="0" destOrd="0" presId="urn:microsoft.com/office/officeart/2018/2/layout/IconVerticalSolidList"/>
    <dgm:cxn modelId="{D7351FAD-63FB-4CA9-BB4C-DA7DED4614E5}" type="presOf" srcId="{F4D815AF-0EC0-4739-BCCC-F742F8861EFA}" destId="{CA68439F-7703-4C25-925D-F2711AAB3AC4}" srcOrd="0" destOrd="0" presId="urn:microsoft.com/office/officeart/2018/2/layout/IconVerticalSolidList"/>
    <dgm:cxn modelId="{8CE5FFAE-154B-49E0-BEDB-D54300E83076}" type="presOf" srcId="{1A77A8AA-DBAF-4385-B4B4-39962BAED900}" destId="{73F27F1A-E86E-4958-A61A-0A6B108E9DC5}" srcOrd="0" destOrd="0" presId="urn:microsoft.com/office/officeart/2018/2/layout/IconVerticalSolidList"/>
    <dgm:cxn modelId="{E64CB2B0-A1FF-475E-ABB4-5F304E405DDF}" type="presOf" srcId="{25298A0D-CB7A-4692-BEF2-8B274699C8BD}" destId="{D6B661F8-3288-457F-9E3A-79ED049106D5}" srcOrd="0" destOrd="0" presId="urn:microsoft.com/office/officeart/2018/2/layout/IconVerticalSolidList"/>
    <dgm:cxn modelId="{328FE7EC-4ECB-4ABA-95E0-BAEFBCC31465}" srcId="{1A77A8AA-DBAF-4385-B4B4-39962BAED900}" destId="{3C92BC02-79CA-43E7-8D9E-3CAD64607C41}" srcOrd="3" destOrd="0" parTransId="{F92CD466-4E17-48CC-94F1-00DBE67D0446}" sibTransId="{75764B59-E5E3-4EC9-AF61-5CB2CDB8FD29}"/>
    <dgm:cxn modelId="{1B4C5CED-46F4-43F3-85B1-EE079279AB9A}" srcId="{1A77A8AA-DBAF-4385-B4B4-39962BAED900}" destId="{4EE8C291-2961-4636-B676-A48218C3714D}" srcOrd="2" destOrd="0" parTransId="{0FEAC015-4910-4150-B6BB-E7823C92B567}" sibTransId="{6C0E5DDA-C401-4F53-9CAE-9F5D91072643}"/>
    <dgm:cxn modelId="{D8CA34CD-6363-4D2B-A86B-7EB6E1218380}" type="presParOf" srcId="{73F27F1A-E86E-4958-A61A-0A6B108E9DC5}" destId="{87D2C853-1C62-44E4-A401-A844A60D40E3}" srcOrd="0" destOrd="0" presId="urn:microsoft.com/office/officeart/2018/2/layout/IconVerticalSolidList"/>
    <dgm:cxn modelId="{B036CA20-21DE-4052-9279-4B2CB626E9F0}" type="presParOf" srcId="{87D2C853-1C62-44E4-A401-A844A60D40E3}" destId="{DF92F32E-4625-4C53-96F7-952AC8C21490}" srcOrd="0" destOrd="0" presId="urn:microsoft.com/office/officeart/2018/2/layout/IconVerticalSolidList"/>
    <dgm:cxn modelId="{65EC0F6D-1DB9-4A33-B87F-432BA897B4FE}" type="presParOf" srcId="{87D2C853-1C62-44E4-A401-A844A60D40E3}" destId="{1DD1A4A4-978E-46B5-8ED0-27AB10A6D7FF}" srcOrd="1" destOrd="0" presId="urn:microsoft.com/office/officeart/2018/2/layout/IconVerticalSolidList"/>
    <dgm:cxn modelId="{6FC389B0-7E3D-4D6A-96EA-DCDFBFC62BAD}" type="presParOf" srcId="{87D2C853-1C62-44E4-A401-A844A60D40E3}" destId="{74DEE339-BCF6-4736-8071-09E21B8589D7}" srcOrd="2" destOrd="0" presId="urn:microsoft.com/office/officeart/2018/2/layout/IconVerticalSolidList"/>
    <dgm:cxn modelId="{1CA51A2E-8652-4C5B-8886-25936762B134}" type="presParOf" srcId="{87D2C853-1C62-44E4-A401-A844A60D40E3}" destId="{D6B661F8-3288-457F-9E3A-79ED049106D5}" srcOrd="3" destOrd="0" presId="urn:microsoft.com/office/officeart/2018/2/layout/IconVerticalSolidList"/>
    <dgm:cxn modelId="{8F79ABF4-B8D9-4275-BBEF-FBCA07A50779}" type="presParOf" srcId="{73F27F1A-E86E-4958-A61A-0A6B108E9DC5}" destId="{F007E424-E96B-45CA-8F16-81C7A7428926}" srcOrd="1" destOrd="0" presId="urn:microsoft.com/office/officeart/2018/2/layout/IconVerticalSolidList"/>
    <dgm:cxn modelId="{1EF3B231-2701-4996-AAAC-ED75599AAD3E}" type="presParOf" srcId="{73F27F1A-E86E-4958-A61A-0A6B108E9DC5}" destId="{7B90ED8C-D4D8-4A60-AF8B-45176E9BA77C}" srcOrd="2" destOrd="0" presId="urn:microsoft.com/office/officeart/2018/2/layout/IconVerticalSolidList"/>
    <dgm:cxn modelId="{E7F5DD60-43C6-4684-8930-64BD13AE0A8D}" type="presParOf" srcId="{7B90ED8C-D4D8-4A60-AF8B-45176E9BA77C}" destId="{5CF57F21-8F2B-45E1-B8DF-D977AEFF6255}" srcOrd="0" destOrd="0" presId="urn:microsoft.com/office/officeart/2018/2/layout/IconVerticalSolidList"/>
    <dgm:cxn modelId="{6F5614A8-BCE4-41E3-B69E-6A506C66D345}" type="presParOf" srcId="{7B90ED8C-D4D8-4A60-AF8B-45176E9BA77C}" destId="{40CC9EAA-178A-4C70-A841-7D1087206941}" srcOrd="1" destOrd="0" presId="urn:microsoft.com/office/officeart/2018/2/layout/IconVerticalSolidList"/>
    <dgm:cxn modelId="{22855A26-ECF3-4233-95AC-91D7143A4FA5}" type="presParOf" srcId="{7B90ED8C-D4D8-4A60-AF8B-45176E9BA77C}" destId="{9C5B3049-ABA7-4724-9113-F8FB81103A59}" srcOrd="2" destOrd="0" presId="urn:microsoft.com/office/officeart/2018/2/layout/IconVerticalSolidList"/>
    <dgm:cxn modelId="{103B7C15-EA74-4686-8B6B-2F59C0907F1D}" type="presParOf" srcId="{7B90ED8C-D4D8-4A60-AF8B-45176E9BA77C}" destId="{CA68439F-7703-4C25-925D-F2711AAB3AC4}" srcOrd="3" destOrd="0" presId="urn:microsoft.com/office/officeart/2018/2/layout/IconVerticalSolidList"/>
    <dgm:cxn modelId="{6CE25894-470F-47EF-99AD-8E920AA0838B}" type="presParOf" srcId="{73F27F1A-E86E-4958-A61A-0A6B108E9DC5}" destId="{43F170E0-CE9B-44B7-9C07-13779F2E6C44}" srcOrd="3" destOrd="0" presId="urn:microsoft.com/office/officeart/2018/2/layout/IconVerticalSolidList"/>
    <dgm:cxn modelId="{4BB5F5B3-CB86-4341-A422-F6DDF084B691}" type="presParOf" srcId="{73F27F1A-E86E-4958-A61A-0A6B108E9DC5}" destId="{70FE02A9-2E33-4472-8722-3F73D5FFE574}" srcOrd="4" destOrd="0" presId="urn:microsoft.com/office/officeart/2018/2/layout/IconVerticalSolidList"/>
    <dgm:cxn modelId="{EFD8128E-C9B0-4BF0-B369-14119A7E2D2F}" type="presParOf" srcId="{70FE02A9-2E33-4472-8722-3F73D5FFE574}" destId="{6F37A8AA-7F00-4884-B044-6FE82871745C}" srcOrd="0" destOrd="0" presId="urn:microsoft.com/office/officeart/2018/2/layout/IconVerticalSolidList"/>
    <dgm:cxn modelId="{1EC4D06D-4FB0-4793-A6BC-300112446E71}" type="presParOf" srcId="{70FE02A9-2E33-4472-8722-3F73D5FFE574}" destId="{FFFA9103-DE5B-45F6-9735-D599763ED3EA}" srcOrd="1" destOrd="0" presId="urn:microsoft.com/office/officeart/2018/2/layout/IconVerticalSolidList"/>
    <dgm:cxn modelId="{E994F98E-6241-47A3-9C4F-A291DFCB95C6}" type="presParOf" srcId="{70FE02A9-2E33-4472-8722-3F73D5FFE574}" destId="{81E9DA7D-3EDA-44FD-9DB0-78357104F9D4}" srcOrd="2" destOrd="0" presId="urn:microsoft.com/office/officeart/2018/2/layout/IconVerticalSolidList"/>
    <dgm:cxn modelId="{FECE5EB1-9DBA-459D-B0D1-7A93896223BE}" type="presParOf" srcId="{70FE02A9-2E33-4472-8722-3F73D5FFE574}" destId="{32209489-1D49-4E5E-BAD5-4862098F96D7}" srcOrd="3" destOrd="0" presId="urn:microsoft.com/office/officeart/2018/2/layout/IconVerticalSolidList"/>
    <dgm:cxn modelId="{1D6192CE-DC1B-4BD4-9862-5A5D0D31FD29}" type="presParOf" srcId="{73F27F1A-E86E-4958-A61A-0A6B108E9DC5}" destId="{1B11968E-2097-4A4D-9569-B4DACC1EA85A}" srcOrd="5" destOrd="0" presId="urn:microsoft.com/office/officeart/2018/2/layout/IconVerticalSolidList"/>
    <dgm:cxn modelId="{44BC3174-D190-4564-8FAF-D0A87AD4D002}" type="presParOf" srcId="{73F27F1A-E86E-4958-A61A-0A6B108E9DC5}" destId="{F8875B66-A148-457E-9668-75775D083498}" srcOrd="6" destOrd="0" presId="urn:microsoft.com/office/officeart/2018/2/layout/IconVerticalSolidList"/>
    <dgm:cxn modelId="{1EAB4433-C619-4AF0-9418-5B2C32322B39}" type="presParOf" srcId="{F8875B66-A148-457E-9668-75775D083498}" destId="{5C35A5AD-F4DF-4439-9BA7-982166B69328}" srcOrd="0" destOrd="0" presId="urn:microsoft.com/office/officeart/2018/2/layout/IconVerticalSolidList"/>
    <dgm:cxn modelId="{5E9BEE5C-FEC4-41C9-B913-BE26D7C6647A}" type="presParOf" srcId="{F8875B66-A148-457E-9668-75775D083498}" destId="{07E0DFD1-CD9B-4C7D-AFF8-728731FE78FC}" srcOrd="1" destOrd="0" presId="urn:microsoft.com/office/officeart/2018/2/layout/IconVerticalSolidList"/>
    <dgm:cxn modelId="{990CA7F3-F17A-4F9C-ADB8-35C8186DFA5B}" type="presParOf" srcId="{F8875B66-A148-457E-9668-75775D083498}" destId="{2C97ECBF-CB18-4B7B-8B82-6278F0EEB73A}" srcOrd="2" destOrd="0" presId="urn:microsoft.com/office/officeart/2018/2/layout/IconVerticalSolidList"/>
    <dgm:cxn modelId="{8651E100-1DC0-4E41-9261-E12EF5320160}" type="presParOf" srcId="{F8875B66-A148-457E-9668-75775D083498}" destId="{B9731702-F733-46BC-B14E-0C2324431BD7}" srcOrd="3" destOrd="0" presId="urn:microsoft.com/office/officeart/2018/2/layout/IconVerticalSolidList"/>
    <dgm:cxn modelId="{419C87AC-B5A6-495D-8DC0-B46D116B9111}" type="presParOf" srcId="{73F27F1A-E86E-4958-A61A-0A6B108E9DC5}" destId="{DDF352E0-3324-4B90-A74A-AFB20937DEA7}" srcOrd="7" destOrd="0" presId="urn:microsoft.com/office/officeart/2018/2/layout/IconVerticalSolidList"/>
    <dgm:cxn modelId="{B112E0BC-EAFB-47F1-B1BD-B0BA060DE1F8}" type="presParOf" srcId="{73F27F1A-E86E-4958-A61A-0A6B108E9DC5}" destId="{04BED86D-5D0B-4B0E-8B79-E232D7F13D4A}" srcOrd="8" destOrd="0" presId="urn:microsoft.com/office/officeart/2018/2/layout/IconVerticalSolidList"/>
    <dgm:cxn modelId="{4DD164EF-6D6B-4280-9075-207FB1A824C0}" type="presParOf" srcId="{04BED86D-5D0B-4B0E-8B79-E232D7F13D4A}" destId="{CBFC1A69-6263-4569-A614-6B59D69D8661}" srcOrd="0" destOrd="0" presId="urn:microsoft.com/office/officeart/2018/2/layout/IconVerticalSolidList"/>
    <dgm:cxn modelId="{92D17327-4CD2-4D5D-A8B3-33B703E95C63}" type="presParOf" srcId="{04BED86D-5D0B-4B0E-8B79-E232D7F13D4A}" destId="{9716DAD0-CCCF-48EF-8135-875F9D146C4B}" srcOrd="1" destOrd="0" presId="urn:microsoft.com/office/officeart/2018/2/layout/IconVerticalSolidList"/>
    <dgm:cxn modelId="{F2B03B05-9485-43A8-9DDA-0FD46B0AB06D}" type="presParOf" srcId="{04BED86D-5D0B-4B0E-8B79-E232D7F13D4A}" destId="{A12FE031-048C-4644-BF35-5BD919563C3C}" srcOrd="2" destOrd="0" presId="urn:microsoft.com/office/officeart/2018/2/layout/IconVerticalSolidList"/>
    <dgm:cxn modelId="{BE835629-AE02-42AB-9B89-25CAA159C2A9}" type="presParOf" srcId="{04BED86D-5D0B-4B0E-8B79-E232D7F13D4A}" destId="{DF41B24A-8EDF-4558-9B1E-8184012A9AF8}" srcOrd="3" destOrd="0" presId="urn:microsoft.com/office/officeart/2018/2/layout/IconVerticalSolidList"/>
    <dgm:cxn modelId="{EDD1DFF9-234C-47A3-BBA8-7071F23622C0}" type="presParOf" srcId="{73F27F1A-E86E-4958-A61A-0A6B108E9DC5}" destId="{6BADB3A3-8236-4237-A1FA-282C00286F67}" srcOrd="9" destOrd="0" presId="urn:microsoft.com/office/officeart/2018/2/layout/IconVerticalSolidList"/>
    <dgm:cxn modelId="{E5125567-3F75-4E80-A3CF-58B2EB3F409B}" type="presParOf" srcId="{73F27F1A-E86E-4958-A61A-0A6B108E9DC5}" destId="{A8116DD7-DD25-4034-98C0-75FAA3B65DF8}" srcOrd="10" destOrd="0" presId="urn:microsoft.com/office/officeart/2018/2/layout/IconVerticalSolidList"/>
    <dgm:cxn modelId="{967C07C1-C137-4637-9F89-FED6CAE2505C}" type="presParOf" srcId="{A8116DD7-DD25-4034-98C0-75FAA3B65DF8}" destId="{1105610D-8FE4-4AE8-BF85-B0916870B3FF}" srcOrd="0" destOrd="0" presId="urn:microsoft.com/office/officeart/2018/2/layout/IconVerticalSolidList"/>
    <dgm:cxn modelId="{4B528E36-2676-4D2C-9862-B5DDAD47D593}" type="presParOf" srcId="{A8116DD7-DD25-4034-98C0-75FAA3B65DF8}" destId="{69FC3D68-9BA0-49EF-9157-B257E9FA6B81}" srcOrd="1" destOrd="0" presId="urn:microsoft.com/office/officeart/2018/2/layout/IconVerticalSolidList"/>
    <dgm:cxn modelId="{875276E7-7CA3-4FFB-966E-22E91BE36882}" type="presParOf" srcId="{A8116DD7-DD25-4034-98C0-75FAA3B65DF8}" destId="{AA784475-B15B-4567-9215-542280BC2F03}" srcOrd="2" destOrd="0" presId="urn:microsoft.com/office/officeart/2018/2/layout/IconVerticalSolidList"/>
    <dgm:cxn modelId="{9B810F6E-3817-4BFB-99B3-BDB621DF3EF4}" type="presParOf" srcId="{A8116DD7-DD25-4034-98C0-75FAA3B65DF8}" destId="{08EFD6E3-D000-4AC4-B98E-B8A789C5CD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79D190-1BD3-455D-BA76-865A95DB5CE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D1387D3-BCD6-4A40-BB3B-6AC787B79D87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Make comments in the reading diary and let us know how our child is doing.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1019701A-5E02-4DE8-834D-EA73D3C99291}" type="parTrans" cxnId="{2DA478BD-6596-487F-81E7-7E26595C17AD}">
      <dgm:prSet/>
      <dgm:spPr/>
      <dgm:t>
        <a:bodyPr/>
        <a:lstStyle/>
        <a:p>
          <a:endParaRPr lang="en-US"/>
        </a:p>
      </dgm:t>
    </dgm:pt>
    <dgm:pt modelId="{43DF2F21-4939-4EB7-B49A-E55519A01909}" type="sibTrans" cxnId="{2DA478BD-6596-487F-81E7-7E26595C17AD}">
      <dgm:prSet/>
      <dgm:spPr/>
      <dgm:t>
        <a:bodyPr/>
        <a:lstStyle/>
        <a:p>
          <a:endParaRPr lang="en-US"/>
        </a:p>
      </dgm:t>
    </dgm:pt>
    <dgm:pt modelId="{7D1F7242-79C8-4B2D-BC7A-6062D7C4AD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Tell us if they are/are not </a:t>
          </a:r>
          <a:r>
            <a:rPr lang="en-US" dirty="0" err="1"/>
            <a:t>recognising</a:t>
          </a:r>
          <a:r>
            <a:rPr lang="en-US" dirty="0"/>
            <a:t> particular </a:t>
          </a:r>
          <a:r>
            <a:rPr lang="en-US" dirty="0">
              <a:latin typeface="Calibri Light" panose="020F0302020204030204"/>
            </a:rPr>
            <a:t>sounds. </a:t>
          </a:r>
          <a:endParaRPr lang="en-US" dirty="0"/>
        </a:p>
      </dgm:t>
    </dgm:pt>
    <dgm:pt modelId="{6082578F-D546-4290-A6B5-4D3DD3EA224A}" type="parTrans" cxnId="{02D4AE84-2493-418A-867A-9681DD38958D}">
      <dgm:prSet/>
      <dgm:spPr/>
      <dgm:t>
        <a:bodyPr/>
        <a:lstStyle/>
        <a:p>
          <a:endParaRPr lang="en-US"/>
        </a:p>
      </dgm:t>
    </dgm:pt>
    <dgm:pt modelId="{FEFF3181-3672-4162-B5DA-22C191FB192E}" type="sibTrans" cxnId="{02D4AE84-2493-418A-867A-9681DD38958D}">
      <dgm:prSet/>
      <dgm:spPr/>
      <dgm:t>
        <a:bodyPr/>
        <a:lstStyle/>
        <a:p>
          <a:endParaRPr lang="en-US"/>
        </a:p>
      </dgm:t>
    </dgm:pt>
    <dgm:pt modelId="{D3524AEC-002F-47C2-AF98-5F6A3B9AF12C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Are they able </a:t>
          </a:r>
          <a:r>
            <a:rPr lang="en-US" dirty="0"/>
            <a:t>to blend</a:t>
          </a:r>
          <a:r>
            <a:rPr lang="en-US" dirty="0">
              <a:latin typeface="Calibri Light" panose="020F0302020204030204"/>
            </a:rPr>
            <a:t>?</a:t>
          </a:r>
        </a:p>
      </dgm:t>
    </dgm:pt>
    <dgm:pt modelId="{6F1F79F3-2500-4B1D-85AE-F9BAD65002EA}" type="parTrans" cxnId="{3313C35D-DE8F-4B9A-AAC3-6FC48A8BF2CE}">
      <dgm:prSet/>
      <dgm:spPr/>
      <dgm:t>
        <a:bodyPr/>
        <a:lstStyle/>
        <a:p>
          <a:endParaRPr lang="en-US"/>
        </a:p>
      </dgm:t>
    </dgm:pt>
    <dgm:pt modelId="{ABB19243-ADE2-4ADA-8C9C-178D45E7935A}" type="sibTrans" cxnId="{3313C35D-DE8F-4B9A-AAC3-6FC48A8BF2CE}">
      <dgm:prSet/>
      <dgm:spPr/>
      <dgm:t>
        <a:bodyPr/>
        <a:lstStyle/>
        <a:p>
          <a:endParaRPr lang="en-US"/>
        </a:p>
      </dgm:t>
    </dgm:pt>
    <dgm:pt modelId="{5BE4FA30-28A2-45BE-AFDB-C71CCC6975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Making</a:t>
          </a:r>
          <a:r>
            <a:rPr lang="en-US" dirty="0"/>
            <a:t> predictions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B287C256-9571-4ED2-91D5-348454676B67}" type="parTrans" cxnId="{DF2AAF9C-D5F7-4AC3-B44F-7431D29603EF}">
      <dgm:prSet/>
      <dgm:spPr/>
      <dgm:t>
        <a:bodyPr/>
        <a:lstStyle/>
        <a:p>
          <a:endParaRPr lang="en-US"/>
        </a:p>
      </dgm:t>
    </dgm:pt>
    <dgm:pt modelId="{BEC8D8B7-DD18-4AAE-B0FB-8B40C39AC12E}" type="sibTrans" cxnId="{DF2AAF9C-D5F7-4AC3-B44F-7431D29603EF}">
      <dgm:prSet/>
      <dgm:spPr/>
      <dgm:t>
        <a:bodyPr/>
        <a:lstStyle/>
        <a:p>
          <a:endParaRPr lang="en-US"/>
        </a:p>
      </dgm:t>
    </dgm:pt>
    <dgm:pt modelId="{F6E2785A-312D-4CB3-ACB2-48C5C9D54E9F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Self-correcting. </a:t>
          </a:r>
          <a:endParaRPr lang="en-US" dirty="0"/>
        </a:p>
      </dgm:t>
    </dgm:pt>
    <dgm:pt modelId="{1F9F0559-A8AE-4828-AC38-F1D9C99E673B}" type="parTrans" cxnId="{47D76136-5B7C-42C4-9ACC-01234DF3D0D8}">
      <dgm:prSet/>
      <dgm:spPr/>
      <dgm:t>
        <a:bodyPr/>
        <a:lstStyle/>
        <a:p>
          <a:endParaRPr lang="en-US"/>
        </a:p>
      </dgm:t>
    </dgm:pt>
    <dgm:pt modelId="{2AB1335D-046A-47C9-BE3E-422627B75A2D}" type="sibTrans" cxnId="{47D76136-5B7C-42C4-9ACC-01234DF3D0D8}">
      <dgm:prSet/>
      <dgm:spPr/>
      <dgm:t>
        <a:bodyPr/>
        <a:lstStyle/>
        <a:p>
          <a:endParaRPr lang="en-US"/>
        </a:p>
      </dgm:t>
    </dgm:pt>
    <dgm:pt modelId="{3D0242D6-8EC1-4E57-835A-6958AB2F8470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Reading more fluently, </a:t>
          </a:r>
          <a:r>
            <a:rPr lang="en-US" dirty="0"/>
            <a:t> independently.</a:t>
          </a:r>
        </a:p>
      </dgm:t>
    </dgm:pt>
    <dgm:pt modelId="{569EA8A8-1703-4FF5-9BF8-C97B74165898}" type="parTrans" cxnId="{1874EADE-80C7-43AC-A3F9-5C46C537B17E}">
      <dgm:prSet/>
      <dgm:spPr/>
      <dgm:t>
        <a:bodyPr/>
        <a:lstStyle/>
        <a:p>
          <a:endParaRPr lang="en-US"/>
        </a:p>
      </dgm:t>
    </dgm:pt>
    <dgm:pt modelId="{6D8494B6-6D1F-414F-A3D9-D37C2F096649}" type="sibTrans" cxnId="{1874EADE-80C7-43AC-A3F9-5C46C537B17E}">
      <dgm:prSet/>
      <dgm:spPr/>
      <dgm:t>
        <a:bodyPr/>
        <a:lstStyle/>
        <a:p>
          <a:endParaRPr lang="en-US"/>
        </a:p>
      </dgm:t>
    </dgm:pt>
    <dgm:pt modelId="{C0726E32-CE5D-4420-86AE-0A4D572CD3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Adding expression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FC870A41-BC66-40A2-AC5D-1E975A2C51EF}" type="parTrans" cxnId="{D7A9DB08-AF18-46F2-A429-5BEBA6363AF3}">
      <dgm:prSet/>
      <dgm:spPr/>
      <dgm:t>
        <a:bodyPr/>
        <a:lstStyle/>
        <a:p>
          <a:endParaRPr lang="en-US"/>
        </a:p>
      </dgm:t>
    </dgm:pt>
    <dgm:pt modelId="{402F3722-8B29-4CB2-B5AF-F75585B4A44C}" type="sibTrans" cxnId="{D7A9DB08-AF18-46F2-A429-5BEBA6363AF3}">
      <dgm:prSet/>
      <dgm:spPr/>
      <dgm:t>
        <a:bodyPr/>
        <a:lstStyle/>
        <a:p>
          <a:endParaRPr lang="en-US"/>
        </a:p>
      </dgm:t>
    </dgm:pt>
    <dgm:pt modelId="{59C3DC84-641A-4FE9-8167-41AC0F63237E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Are they talking</a:t>
          </a:r>
          <a:r>
            <a:rPr lang="en-US" dirty="0"/>
            <a:t> about the story</a:t>
          </a:r>
          <a:r>
            <a:rPr lang="en-US" dirty="0">
              <a:latin typeface="Calibri Light" panose="020F0302020204030204"/>
            </a:rPr>
            <a:t>?</a:t>
          </a:r>
          <a:endParaRPr lang="en-US" dirty="0"/>
        </a:p>
      </dgm:t>
    </dgm:pt>
    <dgm:pt modelId="{C71EEEB0-135F-4F9D-AD0B-4FD36E0C2D1A}" type="parTrans" cxnId="{BA9AE6E4-7E82-4144-8425-B895736C91C3}">
      <dgm:prSet/>
      <dgm:spPr/>
    </dgm:pt>
    <dgm:pt modelId="{9041A244-2289-435D-9959-BA122724D4D4}" type="sibTrans" cxnId="{BA9AE6E4-7E82-4144-8425-B895736C91C3}">
      <dgm:prSet/>
      <dgm:spPr/>
    </dgm:pt>
    <dgm:pt modelId="{8809BC08-F393-4BD7-8051-61DDB6BD1E13}" type="pres">
      <dgm:prSet presAssocID="{0279D190-1BD3-455D-BA76-865A95DB5CE2}" presName="root" presStyleCnt="0">
        <dgm:presLayoutVars>
          <dgm:dir/>
          <dgm:resizeHandles val="exact"/>
        </dgm:presLayoutVars>
      </dgm:prSet>
      <dgm:spPr/>
    </dgm:pt>
    <dgm:pt modelId="{4C986A6A-2F03-4579-BECA-1466C5757A1E}" type="pres">
      <dgm:prSet presAssocID="{6D1387D3-BCD6-4A40-BB3B-6AC787B79D87}" presName="compNode" presStyleCnt="0"/>
      <dgm:spPr/>
    </dgm:pt>
    <dgm:pt modelId="{5F762684-79A6-4435-8B12-C39E4ADABAED}" type="pres">
      <dgm:prSet presAssocID="{6D1387D3-BCD6-4A40-BB3B-6AC787B79D87}" presName="bgRect" presStyleLbl="bgShp" presStyleIdx="0" presStyleCnt="8"/>
      <dgm:spPr/>
    </dgm:pt>
    <dgm:pt modelId="{8C2BC0AC-5C1B-4D09-8D13-E9102FD409B9}" type="pres">
      <dgm:prSet presAssocID="{6D1387D3-BCD6-4A40-BB3B-6AC787B79D87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248EC74D-299C-484C-B256-88A10A4F0F4A}" type="pres">
      <dgm:prSet presAssocID="{6D1387D3-BCD6-4A40-BB3B-6AC787B79D87}" presName="spaceRect" presStyleCnt="0"/>
      <dgm:spPr/>
    </dgm:pt>
    <dgm:pt modelId="{8F9FBDF5-D99D-4B3D-80F5-F636A1970129}" type="pres">
      <dgm:prSet presAssocID="{6D1387D3-BCD6-4A40-BB3B-6AC787B79D87}" presName="parTx" presStyleLbl="revTx" presStyleIdx="0" presStyleCnt="8">
        <dgm:presLayoutVars>
          <dgm:chMax val="0"/>
          <dgm:chPref val="0"/>
        </dgm:presLayoutVars>
      </dgm:prSet>
      <dgm:spPr/>
    </dgm:pt>
    <dgm:pt modelId="{E533C85C-E87F-4FEA-BE5E-5CEC72AD4996}" type="pres">
      <dgm:prSet presAssocID="{43DF2F21-4939-4EB7-B49A-E55519A01909}" presName="sibTrans" presStyleCnt="0"/>
      <dgm:spPr/>
    </dgm:pt>
    <dgm:pt modelId="{C0907D97-AF3B-4036-8393-A70E21B80A63}" type="pres">
      <dgm:prSet presAssocID="{7D1F7242-79C8-4B2D-BC7A-6062D7C4ADA4}" presName="compNode" presStyleCnt="0"/>
      <dgm:spPr/>
    </dgm:pt>
    <dgm:pt modelId="{088DA990-50AD-4F73-8546-09B37A0EACD8}" type="pres">
      <dgm:prSet presAssocID="{7D1F7242-79C8-4B2D-BC7A-6062D7C4ADA4}" presName="bgRect" presStyleLbl="bgShp" presStyleIdx="1" presStyleCnt="8"/>
      <dgm:spPr/>
    </dgm:pt>
    <dgm:pt modelId="{00D196AA-AD4F-45E7-86B6-9D3F04F7F41A}" type="pres">
      <dgm:prSet presAssocID="{7D1F7242-79C8-4B2D-BC7A-6062D7C4ADA4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"/>
        </a:ext>
      </dgm:extLst>
    </dgm:pt>
    <dgm:pt modelId="{1D0805D3-CC3F-4058-BEC5-7196F0F01A92}" type="pres">
      <dgm:prSet presAssocID="{7D1F7242-79C8-4B2D-BC7A-6062D7C4ADA4}" presName="spaceRect" presStyleCnt="0"/>
      <dgm:spPr/>
    </dgm:pt>
    <dgm:pt modelId="{253DC20D-D8B0-4500-8FBC-84B04D554FF9}" type="pres">
      <dgm:prSet presAssocID="{7D1F7242-79C8-4B2D-BC7A-6062D7C4ADA4}" presName="parTx" presStyleLbl="revTx" presStyleIdx="1" presStyleCnt="8">
        <dgm:presLayoutVars>
          <dgm:chMax val="0"/>
          <dgm:chPref val="0"/>
        </dgm:presLayoutVars>
      </dgm:prSet>
      <dgm:spPr/>
    </dgm:pt>
    <dgm:pt modelId="{8B8CD315-0005-4D88-A442-691626105D58}" type="pres">
      <dgm:prSet presAssocID="{FEFF3181-3672-4162-B5DA-22C191FB192E}" presName="sibTrans" presStyleCnt="0"/>
      <dgm:spPr/>
    </dgm:pt>
    <dgm:pt modelId="{3CCB1C2B-783F-4975-A407-B90801C6EFA1}" type="pres">
      <dgm:prSet presAssocID="{D3524AEC-002F-47C2-AF98-5F6A3B9AF12C}" presName="compNode" presStyleCnt="0"/>
      <dgm:spPr/>
    </dgm:pt>
    <dgm:pt modelId="{F7F847C1-DD3A-4396-BDA3-F1F85C73F59B}" type="pres">
      <dgm:prSet presAssocID="{D3524AEC-002F-47C2-AF98-5F6A3B9AF12C}" presName="bgRect" presStyleLbl="bgShp" presStyleIdx="2" presStyleCnt="8"/>
      <dgm:spPr/>
    </dgm:pt>
    <dgm:pt modelId="{9D0363B6-D8C1-48F6-A502-0C5EF48EF95C}" type="pres">
      <dgm:prSet presAssocID="{D3524AEC-002F-47C2-AF98-5F6A3B9AF12C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0A111DA6-92C6-410C-BF42-E3ECABF608FD}" type="pres">
      <dgm:prSet presAssocID="{D3524AEC-002F-47C2-AF98-5F6A3B9AF12C}" presName="spaceRect" presStyleCnt="0"/>
      <dgm:spPr/>
    </dgm:pt>
    <dgm:pt modelId="{AC9A581A-1500-4E0F-9C05-CBB4EB516CFD}" type="pres">
      <dgm:prSet presAssocID="{D3524AEC-002F-47C2-AF98-5F6A3B9AF12C}" presName="parTx" presStyleLbl="revTx" presStyleIdx="2" presStyleCnt="8">
        <dgm:presLayoutVars>
          <dgm:chMax val="0"/>
          <dgm:chPref val="0"/>
        </dgm:presLayoutVars>
      </dgm:prSet>
      <dgm:spPr/>
    </dgm:pt>
    <dgm:pt modelId="{F8612B31-E21E-48E7-B9F8-0325E6C1A86B}" type="pres">
      <dgm:prSet presAssocID="{ABB19243-ADE2-4ADA-8C9C-178D45E7935A}" presName="sibTrans" presStyleCnt="0"/>
      <dgm:spPr/>
    </dgm:pt>
    <dgm:pt modelId="{63A7D521-19B7-4131-9C30-0B259C535ED6}" type="pres">
      <dgm:prSet presAssocID="{59C3DC84-641A-4FE9-8167-41AC0F63237E}" presName="compNode" presStyleCnt="0"/>
      <dgm:spPr/>
    </dgm:pt>
    <dgm:pt modelId="{F446EFF0-C873-408D-BE3C-15D3F66CC07F}" type="pres">
      <dgm:prSet presAssocID="{59C3DC84-641A-4FE9-8167-41AC0F63237E}" presName="bgRect" presStyleLbl="bgShp" presStyleIdx="3" presStyleCnt="8"/>
      <dgm:spPr/>
    </dgm:pt>
    <dgm:pt modelId="{DB17FC69-8909-430A-A5C6-CABA2B1B041D}" type="pres">
      <dgm:prSet presAssocID="{59C3DC84-641A-4FE9-8167-41AC0F63237E}" presName="iconRect" presStyleLbl="node1" presStyleIdx="3" presStyleCnt="8"/>
      <dgm:spPr/>
    </dgm:pt>
    <dgm:pt modelId="{16A01434-12F7-4CE4-A3A6-7F8A304342EF}" type="pres">
      <dgm:prSet presAssocID="{59C3DC84-641A-4FE9-8167-41AC0F63237E}" presName="spaceRect" presStyleCnt="0"/>
      <dgm:spPr/>
    </dgm:pt>
    <dgm:pt modelId="{E96C1597-5295-437D-8754-BBE8ABE51CD7}" type="pres">
      <dgm:prSet presAssocID="{59C3DC84-641A-4FE9-8167-41AC0F63237E}" presName="parTx" presStyleLbl="revTx" presStyleIdx="3" presStyleCnt="8">
        <dgm:presLayoutVars>
          <dgm:chMax val="0"/>
          <dgm:chPref val="0"/>
        </dgm:presLayoutVars>
      </dgm:prSet>
      <dgm:spPr/>
    </dgm:pt>
    <dgm:pt modelId="{2C2073B7-FF0D-4311-A972-7C54C4798B4B}" type="pres">
      <dgm:prSet presAssocID="{9041A244-2289-435D-9959-BA122724D4D4}" presName="sibTrans" presStyleCnt="0"/>
      <dgm:spPr/>
    </dgm:pt>
    <dgm:pt modelId="{5201357B-8B0F-4ECF-ADBE-7B3A0BD374DF}" type="pres">
      <dgm:prSet presAssocID="{5BE4FA30-28A2-45BE-AFDB-C71CCC6975FA}" presName="compNode" presStyleCnt="0"/>
      <dgm:spPr/>
    </dgm:pt>
    <dgm:pt modelId="{E3545998-296D-420E-B5E0-8B1B05E02BA5}" type="pres">
      <dgm:prSet presAssocID="{5BE4FA30-28A2-45BE-AFDB-C71CCC6975FA}" presName="bgRect" presStyleLbl="bgShp" presStyleIdx="4" presStyleCnt="8"/>
      <dgm:spPr/>
    </dgm:pt>
    <dgm:pt modelId="{A6025CF0-4E06-489A-A26A-57E763E15E25}" type="pres">
      <dgm:prSet presAssocID="{5BE4FA30-28A2-45BE-AFDB-C71CCC6975FA}" presName="iconRect" presStyleLbl="node1" presStyleIdx="4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A0454F63-72A8-4B22-A00A-D58DDCCF5F01}" type="pres">
      <dgm:prSet presAssocID="{5BE4FA30-28A2-45BE-AFDB-C71CCC6975FA}" presName="spaceRect" presStyleCnt="0"/>
      <dgm:spPr/>
    </dgm:pt>
    <dgm:pt modelId="{E48B5BB0-F595-47AB-A7FC-698D6276DAF0}" type="pres">
      <dgm:prSet presAssocID="{5BE4FA30-28A2-45BE-AFDB-C71CCC6975FA}" presName="parTx" presStyleLbl="revTx" presStyleIdx="4" presStyleCnt="8">
        <dgm:presLayoutVars>
          <dgm:chMax val="0"/>
          <dgm:chPref val="0"/>
        </dgm:presLayoutVars>
      </dgm:prSet>
      <dgm:spPr/>
    </dgm:pt>
    <dgm:pt modelId="{CF5224F7-4F7D-43A9-8F2C-AA372662D470}" type="pres">
      <dgm:prSet presAssocID="{BEC8D8B7-DD18-4AAE-B0FB-8B40C39AC12E}" presName="sibTrans" presStyleCnt="0"/>
      <dgm:spPr/>
    </dgm:pt>
    <dgm:pt modelId="{7C8B0D06-5227-43E7-AF72-898D5DB34DA6}" type="pres">
      <dgm:prSet presAssocID="{F6E2785A-312D-4CB3-ACB2-48C5C9D54E9F}" presName="compNode" presStyleCnt="0"/>
      <dgm:spPr/>
    </dgm:pt>
    <dgm:pt modelId="{D51AC8FD-AFAB-4562-B2B3-6BD71275927E}" type="pres">
      <dgm:prSet presAssocID="{F6E2785A-312D-4CB3-ACB2-48C5C9D54E9F}" presName="bgRect" presStyleLbl="bgShp" presStyleIdx="5" presStyleCnt="8"/>
      <dgm:spPr/>
    </dgm:pt>
    <dgm:pt modelId="{4ED9226D-A7CF-466A-B5B9-0B83712CFEC3}" type="pres">
      <dgm:prSet presAssocID="{F6E2785A-312D-4CB3-ACB2-48C5C9D54E9F}" presName="iconRect" presStyleLbl="node1" presStyleIdx="5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2CB90DD6-695B-45F7-B16C-706B4EC0A7C8}" type="pres">
      <dgm:prSet presAssocID="{F6E2785A-312D-4CB3-ACB2-48C5C9D54E9F}" presName="spaceRect" presStyleCnt="0"/>
      <dgm:spPr/>
    </dgm:pt>
    <dgm:pt modelId="{7D79EADC-1226-4833-B9B3-7B706AB2C2B0}" type="pres">
      <dgm:prSet presAssocID="{F6E2785A-312D-4CB3-ACB2-48C5C9D54E9F}" presName="parTx" presStyleLbl="revTx" presStyleIdx="5" presStyleCnt="8">
        <dgm:presLayoutVars>
          <dgm:chMax val="0"/>
          <dgm:chPref val="0"/>
        </dgm:presLayoutVars>
      </dgm:prSet>
      <dgm:spPr/>
    </dgm:pt>
    <dgm:pt modelId="{C487B6AC-77CF-49E4-BE51-147EEDC4E364}" type="pres">
      <dgm:prSet presAssocID="{2AB1335D-046A-47C9-BE3E-422627B75A2D}" presName="sibTrans" presStyleCnt="0"/>
      <dgm:spPr/>
    </dgm:pt>
    <dgm:pt modelId="{030986BF-F86A-4774-BF4E-942E2B3155C8}" type="pres">
      <dgm:prSet presAssocID="{3D0242D6-8EC1-4E57-835A-6958AB2F8470}" presName="compNode" presStyleCnt="0"/>
      <dgm:spPr/>
    </dgm:pt>
    <dgm:pt modelId="{99921C34-B45E-4829-9E58-55FEF2C2BC0A}" type="pres">
      <dgm:prSet presAssocID="{3D0242D6-8EC1-4E57-835A-6958AB2F8470}" presName="bgRect" presStyleLbl="bgShp" presStyleIdx="6" presStyleCnt="8"/>
      <dgm:spPr/>
    </dgm:pt>
    <dgm:pt modelId="{D0DB66E0-EB81-4451-991E-5720E20A16B0}" type="pres">
      <dgm:prSet presAssocID="{3D0242D6-8EC1-4E57-835A-6958AB2F8470}" presName="iconRect" presStyleLbl="node1" presStyleIdx="6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9EE034E-665B-45A9-9EE0-B12765ABEADC}" type="pres">
      <dgm:prSet presAssocID="{3D0242D6-8EC1-4E57-835A-6958AB2F8470}" presName="spaceRect" presStyleCnt="0"/>
      <dgm:spPr/>
    </dgm:pt>
    <dgm:pt modelId="{9AB2F0EB-3CEA-4834-B210-E7B058878749}" type="pres">
      <dgm:prSet presAssocID="{3D0242D6-8EC1-4E57-835A-6958AB2F8470}" presName="parTx" presStyleLbl="revTx" presStyleIdx="6" presStyleCnt="8">
        <dgm:presLayoutVars>
          <dgm:chMax val="0"/>
          <dgm:chPref val="0"/>
        </dgm:presLayoutVars>
      </dgm:prSet>
      <dgm:spPr/>
    </dgm:pt>
    <dgm:pt modelId="{5083BDBC-4B16-4908-B7AB-C202A5F248A2}" type="pres">
      <dgm:prSet presAssocID="{6D8494B6-6D1F-414F-A3D9-D37C2F096649}" presName="sibTrans" presStyleCnt="0"/>
      <dgm:spPr/>
    </dgm:pt>
    <dgm:pt modelId="{CA352C99-DA10-4848-BFAD-981ED581CE4E}" type="pres">
      <dgm:prSet presAssocID="{C0726E32-CE5D-4420-86AE-0A4D572CD378}" presName="compNode" presStyleCnt="0"/>
      <dgm:spPr/>
    </dgm:pt>
    <dgm:pt modelId="{623E04D8-FA6C-4EFA-8079-C45C3F359691}" type="pres">
      <dgm:prSet presAssocID="{C0726E32-CE5D-4420-86AE-0A4D572CD378}" presName="bgRect" presStyleLbl="bgShp" presStyleIdx="7" presStyleCnt="8"/>
      <dgm:spPr/>
    </dgm:pt>
    <dgm:pt modelId="{392E6D40-798B-47DA-BC0B-15EBA13A481A}" type="pres">
      <dgm:prSet presAssocID="{C0726E32-CE5D-4420-86AE-0A4D572CD378}" presName="iconRect" presStyleLbl="node1" presStyleIdx="7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5ADF5C5-6EB6-40ED-A4C5-E41CBCEE002B}" type="pres">
      <dgm:prSet presAssocID="{C0726E32-CE5D-4420-86AE-0A4D572CD378}" presName="spaceRect" presStyleCnt="0"/>
      <dgm:spPr/>
    </dgm:pt>
    <dgm:pt modelId="{07B1738A-BC72-4508-AD4F-96B8F033D1F2}" type="pres">
      <dgm:prSet presAssocID="{C0726E32-CE5D-4420-86AE-0A4D572CD378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A2FB3A07-77B7-40EF-AD64-B5A7E747A2F7}" type="presOf" srcId="{3D0242D6-8EC1-4E57-835A-6958AB2F8470}" destId="{9AB2F0EB-3CEA-4834-B210-E7B058878749}" srcOrd="0" destOrd="0" presId="urn:microsoft.com/office/officeart/2018/2/layout/IconVerticalSolidList"/>
    <dgm:cxn modelId="{D7A9DB08-AF18-46F2-A429-5BEBA6363AF3}" srcId="{0279D190-1BD3-455D-BA76-865A95DB5CE2}" destId="{C0726E32-CE5D-4420-86AE-0A4D572CD378}" srcOrd="7" destOrd="0" parTransId="{FC870A41-BC66-40A2-AC5D-1E975A2C51EF}" sibTransId="{402F3722-8B29-4CB2-B5AF-F75585B4A44C}"/>
    <dgm:cxn modelId="{E0C63127-17E0-439E-9CC6-BCD32F554C52}" type="presOf" srcId="{D3524AEC-002F-47C2-AF98-5F6A3B9AF12C}" destId="{AC9A581A-1500-4E0F-9C05-CBB4EB516CFD}" srcOrd="0" destOrd="0" presId="urn:microsoft.com/office/officeart/2018/2/layout/IconVerticalSolidList"/>
    <dgm:cxn modelId="{C83A952B-B61C-4470-BD4F-9528DA3F2E3F}" type="presOf" srcId="{5BE4FA30-28A2-45BE-AFDB-C71CCC6975FA}" destId="{E48B5BB0-F595-47AB-A7FC-698D6276DAF0}" srcOrd="0" destOrd="0" presId="urn:microsoft.com/office/officeart/2018/2/layout/IconVerticalSolidList"/>
    <dgm:cxn modelId="{47D76136-5B7C-42C4-9ACC-01234DF3D0D8}" srcId="{0279D190-1BD3-455D-BA76-865A95DB5CE2}" destId="{F6E2785A-312D-4CB3-ACB2-48C5C9D54E9F}" srcOrd="5" destOrd="0" parTransId="{1F9F0559-A8AE-4828-AC38-F1D9C99E673B}" sibTransId="{2AB1335D-046A-47C9-BE3E-422627B75A2D}"/>
    <dgm:cxn modelId="{9E1A2638-8A01-4C0E-83EF-E7DEEC135BAB}" type="presOf" srcId="{F6E2785A-312D-4CB3-ACB2-48C5C9D54E9F}" destId="{7D79EADC-1226-4833-B9B3-7B706AB2C2B0}" srcOrd="0" destOrd="0" presId="urn:microsoft.com/office/officeart/2018/2/layout/IconVerticalSolidList"/>
    <dgm:cxn modelId="{3313C35D-DE8F-4B9A-AAC3-6FC48A8BF2CE}" srcId="{0279D190-1BD3-455D-BA76-865A95DB5CE2}" destId="{D3524AEC-002F-47C2-AF98-5F6A3B9AF12C}" srcOrd="2" destOrd="0" parTransId="{6F1F79F3-2500-4B1D-85AE-F9BAD65002EA}" sibTransId="{ABB19243-ADE2-4ADA-8C9C-178D45E7935A}"/>
    <dgm:cxn modelId="{FD450F66-DB39-4F8E-B519-2E60AE9BC5FB}" type="presOf" srcId="{C0726E32-CE5D-4420-86AE-0A4D572CD378}" destId="{07B1738A-BC72-4508-AD4F-96B8F033D1F2}" srcOrd="0" destOrd="0" presId="urn:microsoft.com/office/officeart/2018/2/layout/IconVerticalSolidList"/>
    <dgm:cxn modelId="{02D4AE84-2493-418A-867A-9681DD38958D}" srcId="{0279D190-1BD3-455D-BA76-865A95DB5CE2}" destId="{7D1F7242-79C8-4B2D-BC7A-6062D7C4ADA4}" srcOrd="1" destOrd="0" parTransId="{6082578F-D546-4290-A6B5-4D3DD3EA224A}" sibTransId="{FEFF3181-3672-4162-B5DA-22C191FB192E}"/>
    <dgm:cxn modelId="{DF2AAF9C-D5F7-4AC3-B44F-7431D29603EF}" srcId="{0279D190-1BD3-455D-BA76-865A95DB5CE2}" destId="{5BE4FA30-28A2-45BE-AFDB-C71CCC6975FA}" srcOrd="4" destOrd="0" parTransId="{B287C256-9571-4ED2-91D5-348454676B67}" sibTransId="{BEC8D8B7-DD18-4AAE-B0FB-8B40C39AC12E}"/>
    <dgm:cxn modelId="{2DA478BD-6596-487F-81E7-7E26595C17AD}" srcId="{0279D190-1BD3-455D-BA76-865A95DB5CE2}" destId="{6D1387D3-BCD6-4A40-BB3B-6AC787B79D87}" srcOrd="0" destOrd="0" parTransId="{1019701A-5E02-4DE8-834D-EA73D3C99291}" sibTransId="{43DF2F21-4939-4EB7-B49A-E55519A01909}"/>
    <dgm:cxn modelId="{562AE4C2-51D4-478D-92FF-593E9F6CE35B}" type="presOf" srcId="{0279D190-1BD3-455D-BA76-865A95DB5CE2}" destId="{8809BC08-F393-4BD7-8051-61DDB6BD1E13}" srcOrd="0" destOrd="0" presId="urn:microsoft.com/office/officeart/2018/2/layout/IconVerticalSolidList"/>
    <dgm:cxn modelId="{BEE54BC9-49ED-4D10-A13D-F363D8D89E5A}" type="presOf" srcId="{59C3DC84-641A-4FE9-8167-41AC0F63237E}" destId="{E96C1597-5295-437D-8754-BBE8ABE51CD7}" srcOrd="0" destOrd="0" presId="urn:microsoft.com/office/officeart/2018/2/layout/IconVerticalSolidList"/>
    <dgm:cxn modelId="{1874EADE-80C7-43AC-A3F9-5C46C537B17E}" srcId="{0279D190-1BD3-455D-BA76-865A95DB5CE2}" destId="{3D0242D6-8EC1-4E57-835A-6958AB2F8470}" srcOrd="6" destOrd="0" parTransId="{569EA8A8-1703-4FF5-9BF8-C97B74165898}" sibTransId="{6D8494B6-6D1F-414F-A3D9-D37C2F096649}"/>
    <dgm:cxn modelId="{BA9AE6E4-7E82-4144-8425-B895736C91C3}" srcId="{0279D190-1BD3-455D-BA76-865A95DB5CE2}" destId="{59C3DC84-641A-4FE9-8167-41AC0F63237E}" srcOrd="3" destOrd="0" parTransId="{C71EEEB0-135F-4F9D-AD0B-4FD36E0C2D1A}" sibTransId="{9041A244-2289-435D-9959-BA122724D4D4}"/>
    <dgm:cxn modelId="{A3AA24ED-C225-4211-95A3-260DF22AC8E0}" type="presOf" srcId="{7D1F7242-79C8-4B2D-BC7A-6062D7C4ADA4}" destId="{253DC20D-D8B0-4500-8FBC-84B04D554FF9}" srcOrd="0" destOrd="0" presId="urn:microsoft.com/office/officeart/2018/2/layout/IconVerticalSolidList"/>
    <dgm:cxn modelId="{57EEF1FD-807D-4522-ACA0-27CC0398F6FA}" type="presOf" srcId="{6D1387D3-BCD6-4A40-BB3B-6AC787B79D87}" destId="{8F9FBDF5-D99D-4B3D-80F5-F636A1970129}" srcOrd="0" destOrd="0" presId="urn:microsoft.com/office/officeart/2018/2/layout/IconVerticalSolidList"/>
    <dgm:cxn modelId="{32824088-D51C-499B-A8E2-B2E5DD8EA4DE}" type="presParOf" srcId="{8809BC08-F393-4BD7-8051-61DDB6BD1E13}" destId="{4C986A6A-2F03-4579-BECA-1466C5757A1E}" srcOrd="0" destOrd="0" presId="urn:microsoft.com/office/officeart/2018/2/layout/IconVerticalSolidList"/>
    <dgm:cxn modelId="{378E35B1-BE2E-4F4D-9B02-F0B452E10406}" type="presParOf" srcId="{4C986A6A-2F03-4579-BECA-1466C5757A1E}" destId="{5F762684-79A6-4435-8B12-C39E4ADABAED}" srcOrd="0" destOrd="0" presId="urn:microsoft.com/office/officeart/2018/2/layout/IconVerticalSolidList"/>
    <dgm:cxn modelId="{05E2E3BE-113E-444F-9161-EA67CB762B22}" type="presParOf" srcId="{4C986A6A-2F03-4579-BECA-1466C5757A1E}" destId="{8C2BC0AC-5C1B-4D09-8D13-E9102FD409B9}" srcOrd="1" destOrd="0" presId="urn:microsoft.com/office/officeart/2018/2/layout/IconVerticalSolidList"/>
    <dgm:cxn modelId="{CA0A8544-2420-488D-9672-115438E5C9A9}" type="presParOf" srcId="{4C986A6A-2F03-4579-BECA-1466C5757A1E}" destId="{248EC74D-299C-484C-B256-88A10A4F0F4A}" srcOrd="2" destOrd="0" presId="urn:microsoft.com/office/officeart/2018/2/layout/IconVerticalSolidList"/>
    <dgm:cxn modelId="{556AAC0C-C702-4E77-A569-14167878CBBB}" type="presParOf" srcId="{4C986A6A-2F03-4579-BECA-1466C5757A1E}" destId="{8F9FBDF5-D99D-4B3D-80F5-F636A1970129}" srcOrd="3" destOrd="0" presId="urn:microsoft.com/office/officeart/2018/2/layout/IconVerticalSolidList"/>
    <dgm:cxn modelId="{BE2FA10F-549D-4E9D-BF34-61219F880767}" type="presParOf" srcId="{8809BC08-F393-4BD7-8051-61DDB6BD1E13}" destId="{E533C85C-E87F-4FEA-BE5E-5CEC72AD4996}" srcOrd="1" destOrd="0" presId="urn:microsoft.com/office/officeart/2018/2/layout/IconVerticalSolidList"/>
    <dgm:cxn modelId="{53468C3C-59EF-46C3-894D-564EFA6B4D82}" type="presParOf" srcId="{8809BC08-F393-4BD7-8051-61DDB6BD1E13}" destId="{C0907D97-AF3B-4036-8393-A70E21B80A63}" srcOrd="2" destOrd="0" presId="urn:microsoft.com/office/officeart/2018/2/layout/IconVerticalSolidList"/>
    <dgm:cxn modelId="{E0B28154-49AB-4848-92DA-6ABDD1A51E5F}" type="presParOf" srcId="{C0907D97-AF3B-4036-8393-A70E21B80A63}" destId="{088DA990-50AD-4F73-8546-09B37A0EACD8}" srcOrd="0" destOrd="0" presId="urn:microsoft.com/office/officeart/2018/2/layout/IconVerticalSolidList"/>
    <dgm:cxn modelId="{4F87250F-4654-4391-BC5E-102A93E997B6}" type="presParOf" srcId="{C0907D97-AF3B-4036-8393-A70E21B80A63}" destId="{00D196AA-AD4F-45E7-86B6-9D3F04F7F41A}" srcOrd="1" destOrd="0" presId="urn:microsoft.com/office/officeart/2018/2/layout/IconVerticalSolidList"/>
    <dgm:cxn modelId="{C3C25878-85E3-455D-B1A8-E9254425B8CF}" type="presParOf" srcId="{C0907D97-AF3B-4036-8393-A70E21B80A63}" destId="{1D0805D3-CC3F-4058-BEC5-7196F0F01A92}" srcOrd="2" destOrd="0" presId="urn:microsoft.com/office/officeart/2018/2/layout/IconVerticalSolidList"/>
    <dgm:cxn modelId="{F2CEF17E-F2A4-4ECE-8F0F-698EB9145FE9}" type="presParOf" srcId="{C0907D97-AF3B-4036-8393-A70E21B80A63}" destId="{253DC20D-D8B0-4500-8FBC-84B04D554FF9}" srcOrd="3" destOrd="0" presId="urn:microsoft.com/office/officeart/2018/2/layout/IconVerticalSolidList"/>
    <dgm:cxn modelId="{94391FFE-0772-4D50-B023-100C62632AB7}" type="presParOf" srcId="{8809BC08-F393-4BD7-8051-61DDB6BD1E13}" destId="{8B8CD315-0005-4D88-A442-691626105D58}" srcOrd="3" destOrd="0" presId="urn:microsoft.com/office/officeart/2018/2/layout/IconVerticalSolidList"/>
    <dgm:cxn modelId="{1511F3CF-E5AE-41BD-A592-9180781A0E1E}" type="presParOf" srcId="{8809BC08-F393-4BD7-8051-61DDB6BD1E13}" destId="{3CCB1C2B-783F-4975-A407-B90801C6EFA1}" srcOrd="4" destOrd="0" presId="urn:microsoft.com/office/officeart/2018/2/layout/IconVerticalSolidList"/>
    <dgm:cxn modelId="{2E17947E-3BB9-4124-82E7-296CC9DCB96C}" type="presParOf" srcId="{3CCB1C2B-783F-4975-A407-B90801C6EFA1}" destId="{F7F847C1-DD3A-4396-BDA3-F1F85C73F59B}" srcOrd="0" destOrd="0" presId="urn:microsoft.com/office/officeart/2018/2/layout/IconVerticalSolidList"/>
    <dgm:cxn modelId="{CEFDC67D-17F3-4894-A44C-9C0E44ADCFCA}" type="presParOf" srcId="{3CCB1C2B-783F-4975-A407-B90801C6EFA1}" destId="{9D0363B6-D8C1-48F6-A502-0C5EF48EF95C}" srcOrd="1" destOrd="0" presId="urn:microsoft.com/office/officeart/2018/2/layout/IconVerticalSolidList"/>
    <dgm:cxn modelId="{469F24FE-A7F8-4EAF-8C2C-2D48899DC934}" type="presParOf" srcId="{3CCB1C2B-783F-4975-A407-B90801C6EFA1}" destId="{0A111DA6-92C6-410C-BF42-E3ECABF608FD}" srcOrd="2" destOrd="0" presId="urn:microsoft.com/office/officeart/2018/2/layout/IconVerticalSolidList"/>
    <dgm:cxn modelId="{7B234D0B-5C0F-4318-9BDD-8C236B662E47}" type="presParOf" srcId="{3CCB1C2B-783F-4975-A407-B90801C6EFA1}" destId="{AC9A581A-1500-4E0F-9C05-CBB4EB516CFD}" srcOrd="3" destOrd="0" presId="urn:microsoft.com/office/officeart/2018/2/layout/IconVerticalSolidList"/>
    <dgm:cxn modelId="{7802785E-9F67-4B91-B39A-8131FEF74515}" type="presParOf" srcId="{8809BC08-F393-4BD7-8051-61DDB6BD1E13}" destId="{F8612B31-E21E-48E7-B9F8-0325E6C1A86B}" srcOrd="5" destOrd="0" presId="urn:microsoft.com/office/officeart/2018/2/layout/IconVerticalSolidList"/>
    <dgm:cxn modelId="{E1A14555-1244-46EC-B32D-ADE9E9AA1EC8}" type="presParOf" srcId="{8809BC08-F393-4BD7-8051-61DDB6BD1E13}" destId="{63A7D521-19B7-4131-9C30-0B259C535ED6}" srcOrd="6" destOrd="0" presId="urn:microsoft.com/office/officeart/2018/2/layout/IconVerticalSolidList"/>
    <dgm:cxn modelId="{68041E51-C9F2-48CA-901D-8E43108C2C8D}" type="presParOf" srcId="{63A7D521-19B7-4131-9C30-0B259C535ED6}" destId="{F446EFF0-C873-408D-BE3C-15D3F66CC07F}" srcOrd="0" destOrd="0" presId="urn:microsoft.com/office/officeart/2018/2/layout/IconVerticalSolidList"/>
    <dgm:cxn modelId="{133411F0-F52A-410D-9A3E-F112DDF72818}" type="presParOf" srcId="{63A7D521-19B7-4131-9C30-0B259C535ED6}" destId="{DB17FC69-8909-430A-A5C6-CABA2B1B041D}" srcOrd="1" destOrd="0" presId="urn:microsoft.com/office/officeart/2018/2/layout/IconVerticalSolidList"/>
    <dgm:cxn modelId="{CD530457-5BDF-48DE-AE57-41BF0A14E3C6}" type="presParOf" srcId="{63A7D521-19B7-4131-9C30-0B259C535ED6}" destId="{16A01434-12F7-4CE4-A3A6-7F8A304342EF}" srcOrd="2" destOrd="0" presId="urn:microsoft.com/office/officeart/2018/2/layout/IconVerticalSolidList"/>
    <dgm:cxn modelId="{1CA607E5-778A-495A-BBA7-D0A9A0630B8D}" type="presParOf" srcId="{63A7D521-19B7-4131-9C30-0B259C535ED6}" destId="{E96C1597-5295-437D-8754-BBE8ABE51CD7}" srcOrd="3" destOrd="0" presId="urn:microsoft.com/office/officeart/2018/2/layout/IconVerticalSolidList"/>
    <dgm:cxn modelId="{D8BE34E0-25AC-43F0-BA2F-9D75982B1F86}" type="presParOf" srcId="{8809BC08-F393-4BD7-8051-61DDB6BD1E13}" destId="{2C2073B7-FF0D-4311-A972-7C54C4798B4B}" srcOrd="7" destOrd="0" presId="urn:microsoft.com/office/officeart/2018/2/layout/IconVerticalSolidList"/>
    <dgm:cxn modelId="{EE7F6A44-480E-4FA1-A6FA-49A0B05D15BB}" type="presParOf" srcId="{8809BC08-F393-4BD7-8051-61DDB6BD1E13}" destId="{5201357B-8B0F-4ECF-ADBE-7B3A0BD374DF}" srcOrd="8" destOrd="0" presId="urn:microsoft.com/office/officeart/2018/2/layout/IconVerticalSolidList"/>
    <dgm:cxn modelId="{AF806C7C-2D2D-490A-92BB-02EA9FBF5734}" type="presParOf" srcId="{5201357B-8B0F-4ECF-ADBE-7B3A0BD374DF}" destId="{E3545998-296D-420E-B5E0-8B1B05E02BA5}" srcOrd="0" destOrd="0" presId="urn:microsoft.com/office/officeart/2018/2/layout/IconVerticalSolidList"/>
    <dgm:cxn modelId="{8CBC6B3B-03BB-423D-B895-7FB49EB7D20D}" type="presParOf" srcId="{5201357B-8B0F-4ECF-ADBE-7B3A0BD374DF}" destId="{A6025CF0-4E06-489A-A26A-57E763E15E25}" srcOrd="1" destOrd="0" presId="urn:microsoft.com/office/officeart/2018/2/layout/IconVerticalSolidList"/>
    <dgm:cxn modelId="{8448B754-8E9C-42EA-BDFE-10097C296A30}" type="presParOf" srcId="{5201357B-8B0F-4ECF-ADBE-7B3A0BD374DF}" destId="{A0454F63-72A8-4B22-A00A-D58DDCCF5F01}" srcOrd="2" destOrd="0" presId="urn:microsoft.com/office/officeart/2018/2/layout/IconVerticalSolidList"/>
    <dgm:cxn modelId="{5E2B547C-95B0-4D2D-B707-2D9D3568DDC5}" type="presParOf" srcId="{5201357B-8B0F-4ECF-ADBE-7B3A0BD374DF}" destId="{E48B5BB0-F595-47AB-A7FC-698D6276DAF0}" srcOrd="3" destOrd="0" presId="urn:microsoft.com/office/officeart/2018/2/layout/IconVerticalSolidList"/>
    <dgm:cxn modelId="{E095B024-2A86-433A-ABB6-D42CBE0022FC}" type="presParOf" srcId="{8809BC08-F393-4BD7-8051-61DDB6BD1E13}" destId="{CF5224F7-4F7D-43A9-8F2C-AA372662D470}" srcOrd="9" destOrd="0" presId="urn:microsoft.com/office/officeart/2018/2/layout/IconVerticalSolidList"/>
    <dgm:cxn modelId="{20059221-E37E-4320-966F-35E6B0E9F710}" type="presParOf" srcId="{8809BC08-F393-4BD7-8051-61DDB6BD1E13}" destId="{7C8B0D06-5227-43E7-AF72-898D5DB34DA6}" srcOrd="10" destOrd="0" presId="urn:microsoft.com/office/officeart/2018/2/layout/IconVerticalSolidList"/>
    <dgm:cxn modelId="{8BF2515A-DAFF-4E21-9CCE-A1C0E300F28C}" type="presParOf" srcId="{7C8B0D06-5227-43E7-AF72-898D5DB34DA6}" destId="{D51AC8FD-AFAB-4562-B2B3-6BD71275927E}" srcOrd="0" destOrd="0" presId="urn:microsoft.com/office/officeart/2018/2/layout/IconVerticalSolidList"/>
    <dgm:cxn modelId="{EEE54DB6-3175-407A-BFB1-375EA0B8264F}" type="presParOf" srcId="{7C8B0D06-5227-43E7-AF72-898D5DB34DA6}" destId="{4ED9226D-A7CF-466A-B5B9-0B83712CFEC3}" srcOrd="1" destOrd="0" presId="urn:microsoft.com/office/officeart/2018/2/layout/IconVerticalSolidList"/>
    <dgm:cxn modelId="{DDD23300-0F86-4969-8655-B1211945D704}" type="presParOf" srcId="{7C8B0D06-5227-43E7-AF72-898D5DB34DA6}" destId="{2CB90DD6-695B-45F7-B16C-706B4EC0A7C8}" srcOrd="2" destOrd="0" presId="urn:microsoft.com/office/officeart/2018/2/layout/IconVerticalSolidList"/>
    <dgm:cxn modelId="{07575663-6FC3-4DBA-8118-26B2ADF216E1}" type="presParOf" srcId="{7C8B0D06-5227-43E7-AF72-898D5DB34DA6}" destId="{7D79EADC-1226-4833-B9B3-7B706AB2C2B0}" srcOrd="3" destOrd="0" presId="urn:microsoft.com/office/officeart/2018/2/layout/IconVerticalSolidList"/>
    <dgm:cxn modelId="{11343B0F-AA2C-4278-B854-7D50CF0D3784}" type="presParOf" srcId="{8809BC08-F393-4BD7-8051-61DDB6BD1E13}" destId="{C487B6AC-77CF-49E4-BE51-147EEDC4E364}" srcOrd="11" destOrd="0" presId="urn:microsoft.com/office/officeart/2018/2/layout/IconVerticalSolidList"/>
    <dgm:cxn modelId="{9A3A3A9C-3137-42F7-BA01-3BA4BCBFF39E}" type="presParOf" srcId="{8809BC08-F393-4BD7-8051-61DDB6BD1E13}" destId="{030986BF-F86A-4774-BF4E-942E2B3155C8}" srcOrd="12" destOrd="0" presId="urn:microsoft.com/office/officeart/2018/2/layout/IconVerticalSolidList"/>
    <dgm:cxn modelId="{1AD5D2AC-28AA-4D84-8022-D7E7FFC20FD1}" type="presParOf" srcId="{030986BF-F86A-4774-BF4E-942E2B3155C8}" destId="{99921C34-B45E-4829-9E58-55FEF2C2BC0A}" srcOrd="0" destOrd="0" presId="urn:microsoft.com/office/officeart/2018/2/layout/IconVerticalSolidList"/>
    <dgm:cxn modelId="{38D03FEF-7271-4630-8357-22D485CCA694}" type="presParOf" srcId="{030986BF-F86A-4774-BF4E-942E2B3155C8}" destId="{D0DB66E0-EB81-4451-991E-5720E20A16B0}" srcOrd="1" destOrd="0" presId="urn:microsoft.com/office/officeart/2018/2/layout/IconVerticalSolidList"/>
    <dgm:cxn modelId="{EC26EC82-C0CB-4FA8-830E-1F5FC97E878F}" type="presParOf" srcId="{030986BF-F86A-4774-BF4E-942E2B3155C8}" destId="{59EE034E-665B-45A9-9EE0-B12765ABEADC}" srcOrd="2" destOrd="0" presId="urn:microsoft.com/office/officeart/2018/2/layout/IconVerticalSolidList"/>
    <dgm:cxn modelId="{4E1AA4CB-854C-4AB3-A15B-09DF5D1FF50E}" type="presParOf" srcId="{030986BF-F86A-4774-BF4E-942E2B3155C8}" destId="{9AB2F0EB-3CEA-4834-B210-E7B058878749}" srcOrd="3" destOrd="0" presId="urn:microsoft.com/office/officeart/2018/2/layout/IconVerticalSolidList"/>
    <dgm:cxn modelId="{DDA32D51-C35F-48A1-BE8C-A14BDA5B872B}" type="presParOf" srcId="{8809BC08-F393-4BD7-8051-61DDB6BD1E13}" destId="{5083BDBC-4B16-4908-B7AB-C202A5F248A2}" srcOrd="13" destOrd="0" presId="urn:microsoft.com/office/officeart/2018/2/layout/IconVerticalSolidList"/>
    <dgm:cxn modelId="{972ED580-DEA2-46E6-AA77-091CED421B8C}" type="presParOf" srcId="{8809BC08-F393-4BD7-8051-61DDB6BD1E13}" destId="{CA352C99-DA10-4848-BFAD-981ED581CE4E}" srcOrd="14" destOrd="0" presId="urn:microsoft.com/office/officeart/2018/2/layout/IconVerticalSolidList"/>
    <dgm:cxn modelId="{89BDD4B4-FFA0-4D43-B89F-DFF00EF372FF}" type="presParOf" srcId="{CA352C99-DA10-4848-BFAD-981ED581CE4E}" destId="{623E04D8-FA6C-4EFA-8079-C45C3F359691}" srcOrd="0" destOrd="0" presId="urn:microsoft.com/office/officeart/2018/2/layout/IconVerticalSolidList"/>
    <dgm:cxn modelId="{9E00E228-09DD-49F2-B2CF-72487DF1B1C5}" type="presParOf" srcId="{CA352C99-DA10-4848-BFAD-981ED581CE4E}" destId="{392E6D40-798B-47DA-BC0B-15EBA13A481A}" srcOrd="1" destOrd="0" presId="urn:microsoft.com/office/officeart/2018/2/layout/IconVerticalSolidList"/>
    <dgm:cxn modelId="{D646F6D2-5EC1-4C64-A5AB-C8EBD8F41687}" type="presParOf" srcId="{CA352C99-DA10-4848-BFAD-981ED581CE4E}" destId="{E5ADF5C5-6EB6-40ED-A4C5-E41CBCEE002B}" srcOrd="2" destOrd="0" presId="urn:microsoft.com/office/officeart/2018/2/layout/IconVerticalSolidList"/>
    <dgm:cxn modelId="{4AFF2029-73B3-4A86-B3D5-A830E886BFC6}" type="presParOf" srcId="{CA352C99-DA10-4848-BFAD-981ED581CE4E}" destId="{07B1738A-BC72-4508-AD4F-96B8F033D1F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4815D4-20E9-4F05-B462-156DF48DA62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6_2" csCatId="accent6" phldr="1"/>
      <dgm:spPr/>
      <dgm:t>
        <a:bodyPr/>
        <a:lstStyle/>
        <a:p>
          <a:endParaRPr lang="en-US"/>
        </a:p>
      </dgm:t>
    </dgm:pt>
    <dgm:pt modelId="{AC6F4E19-E48B-41E6-869B-8FB4D3F4BC7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Read as part of your daily routine.</a:t>
          </a:r>
          <a:endParaRPr lang="en-US"/>
        </a:p>
      </dgm:t>
    </dgm:pt>
    <dgm:pt modelId="{475ED1DF-2C4D-41A3-BF3E-CE291919F7AB}" type="parTrans" cxnId="{25729476-7B3C-4EE1-B9AF-D51B587980B0}">
      <dgm:prSet/>
      <dgm:spPr/>
      <dgm:t>
        <a:bodyPr/>
        <a:lstStyle/>
        <a:p>
          <a:endParaRPr lang="en-US"/>
        </a:p>
      </dgm:t>
    </dgm:pt>
    <dgm:pt modelId="{30D3AD54-2FD4-4562-83A6-D0C91C2B98E4}" type="sibTrans" cxnId="{25729476-7B3C-4EE1-B9AF-D51B587980B0}">
      <dgm:prSet/>
      <dgm:spPr/>
      <dgm:t>
        <a:bodyPr/>
        <a:lstStyle/>
        <a:p>
          <a:endParaRPr lang="en-US"/>
        </a:p>
      </dgm:t>
    </dgm:pt>
    <dgm:pt modelId="{D15879A1-5D4F-4A62-9199-F628E5FA3C3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Model reading as something enjoyable, important and useful – newspapers, magazines, menus, recipes, instructions, comics, signs, labels, information, timetables etc.</a:t>
          </a:r>
          <a:endParaRPr lang="en-US"/>
        </a:p>
      </dgm:t>
    </dgm:pt>
    <dgm:pt modelId="{A83567AE-8BD3-4102-B671-D82964B8EDE1}" type="parTrans" cxnId="{B70A1394-399A-4BCA-88D8-4E77FFC2C985}">
      <dgm:prSet/>
      <dgm:spPr/>
      <dgm:t>
        <a:bodyPr/>
        <a:lstStyle/>
        <a:p>
          <a:endParaRPr lang="en-US"/>
        </a:p>
      </dgm:t>
    </dgm:pt>
    <dgm:pt modelId="{F356B1FC-E985-4FC2-B794-35E19C9715DF}" type="sibTrans" cxnId="{B70A1394-399A-4BCA-88D8-4E77FFC2C985}">
      <dgm:prSet/>
      <dgm:spPr/>
      <dgm:t>
        <a:bodyPr/>
        <a:lstStyle/>
        <a:p>
          <a:endParaRPr lang="en-US"/>
        </a:p>
      </dgm:t>
    </dgm:pt>
    <dgm:pt modelId="{FF29C7F7-4224-4E9D-8E3D-BDB586BF51E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Look for print in the environment – signs, labels etc.</a:t>
          </a:r>
          <a:endParaRPr lang="en-US"/>
        </a:p>
      </dgm:t>
    </dgm:pt>
    <dgm:pt modelId="{CB71A14E-F360-4521-A8B8-69C10FD33760}" type="parTrans" cxnId="{E3F2CEFC-8FDF-4D32-BCBF-2BBF8E53A28A}">
      <dgm:prSet/>
      <dgm:spPr/>
      <dgm:t>
        <a:bodyPr/>
        <a:lstStyle/>
        <a:p>
          <a:endParaRPr lang="en-US"/>
        </a:p>
      </dgm:t>
    </dgm:pt>
    <dgm:pt modelId="{EFFED3F6-FD07-418F-AA89-C37CFBEFF25D}" type="sibTrans" cxnId="{E3F2CEFC-8FDF-4D32-BCBF-2BBF8E53A28A}">
      <dgm:prSet/>
      <dgm:spPr/>
      <dgm:t>
        <a:bodyPr/>
        <a:lstStyle/>
        <a:p>
          <a:endParaRPr lang="en-US"/>
        </a:p>
      </dgm:t>
    </dgm:pt>
    <dgm:pt modelId="{797BE646-617B-40D1-8988-5ED85DC8783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Visit the library.</a:t>
          </a:r>
          <a:endParaRPr lang="en-US"/>
        </a:p>
      </dgm:t>
    </dgm:pt>
    <dgm:pt modelId="{2E02730E-19A8-4716-9330-CC2655A18183}" type="parTrans" cxnId="{CAE4E958-3863-4D4B-96B9-08DC3A4FD1F8}">
      <dgm:prSet/>
      <dgm:spPr/>
      <dgm:t>
        <a:bodyPr/>
        <a:lstStyle/>
        <a:p>
          <a:endParaRPr lang="en-US"/>
        </a:p>
      </dgm:t>
    </dgm:pt>
    <dgm:pt modelId="{E31787FB-D691-46A4-8358-390483887770}" type="sibTrans" cxnId="{CAE4E958-3863-4D4B-96B9-08DC3A4FD1F8}">
      <dgm:prSet/>
      <dgm:spPr/>
      <dgm:t>
        <a:bodyPr/>
        <a:lstStyle/>
        <a:p>
          <a:endParaRPr lang="en-US"/>
        </a:p>
      </dgm:t>
    </dgm:pt>
    <dgm:pt modelId="{E376F142-C7ED-4D34-A6D0-6CCC8D63894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Read books from your own collections and favourites at home.</a:t>
          </a:r>
          <a:endParaRPr lang="en-US"/>
        </a:p>
      </dgm:t>
    </dgm:pt>
    <dgm:pt modelId="{B11325F5-A7CF-48C8-9690-0DA50212AFC8}" type="parTrans" cxnId="{C211047C-1FC7-4F53-9FFF-FD23900A0E47}">
      <dgm:prSet/>
      <dgm:spPr/>
      <dgm:t>
        <a:bodyPr/>
        <a:lstStyle/>
        <a:p>
          <a:endParaRPr lang="en-US"/>
        </a:p>
      </dgm:t>
    </dgm:pt>
    <dgm:pt modelId="{1C233935-C202-4857-AC16-AEA3B54CCCD0}" type="sibTrans" cxnId="{C211047C-1FC7-4F53-9FFF-FD23900A0E47}">
      <dgm:prSet/>
      <dgm:spPr/>
      <dgm:t>
        <a:bodyPr/>
        <a:lstStyle/>
        <a:p>
          <a:endParaRPr lang="en-US"/>
        </a:p>
      </dgm:t>
    </dgm:pt>
    <dgm:pt modelId="{981284A4-32AD-4F17-9175-F05B8A089FF2}" type="pres">
      <dgm:prSet presAssocID="{3A4815D4-20E9-4F05-B462-156DF48DA622}" presName="root" presStyleCnt="0">
        <dgm:presLayoutVars>
          <dgm:dir/>
          <dgm:resizeHandles val="exact"/>
        </dgm:presLayoutVars>
      </dgm:prSet>
      <dgm:spPr/>
    </dgm:pt>
    <dgm:pt modelId="{6B51E513-8178-4B59-A3B0-0ACAE9359735}" type="pres">
      <dgm:prSet presAssocID="{AC6F4E19-E48B-41E6-869B-8FB4D3F4BC76}" presName="compNode" presStyleCnt="0"/>
      <dgm:spPr/>
    </dgm:pt>
    <dgm:pt modelId="{5503DDF2-AF19-4C9C-9972-45EA7DE3C6BA}" type="pres">
      <dgm:prSet presAssocID="{AC6F4E19-E48B-41E6-869B-8FB4D3F4BC76}" presName="bgRect" presStyleLbl="bgShp" presStyleIdx="0" presStyleCnt="5"/>
      <dgm:spPr/>
    </dgm:pt>
    <dgm:pt modelId="{BEFD1A6D-1804-4A73-805A-476E4880B9D7}" type="pres">
      <dgm:prSet presAssocID="{AC6F4E19-E48B-41E6-869B-8FB4D3F4BC7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117E4A91-63FA-41AA-AB75-CBFD0BDE20D1}" type="pres">
      <dgm:prSet presAssocID="{AC6F4E19-E48B-41E6-869B-8FB4D3F4BC76}" presName="spaceRect" presStyleCnt="0"/>
      <dgm:spPr/>
    </dgm:pt>
    <dgm:pt modelId="{AAE550C1-6A2A-4E30-B1E6-9FE80C69772D}" type="pres">
      <dgm:prSet presAssocID="{AC6F4E19-E48B-41E6-869B-8FB4D3F4BC76}" presName="parTx" presStyleLbl="revTx" presStyleIdx="0" presStyleCnt="5">
        <dgm:presLayoutVars>
          <dgm:chMax val="0"/>
          <dgm:chPref val="0"/>
        </dgm:presLayoutVars>
      </dgm:prSet>
      <dgm:spPr/>
    </dgm:pt>
    <dgm:pt modelId="{827D7A29-1C48-40FC-AE2A-7BB66A5659FE}" type="pres">
      <dgm:prSet presAssocID="{30D3AD54-2FD4-4562-83A6-D0C91C2B98E4}" presName="sibTrans" presStyleCnt="0"/>
      <dgm:spPr/>
    </dgm:pt>
    <dgm:pt modelId="{50A09B8A-B2ED-4931-8126-CAD0DB0309E7}" type="pres">
      <dgm:prSet presAssocID="{D15879A1-5D4F-4A62-9199-F628E5FA3C36}" presName="compNode" presStyleCnt="0"/>
      <dgm:spPr/>
    </dgm:pt>
    <dgm:pt modelId="{B5C0C09E-DE13-4697-9B81-840A7AE5AA8A}" type="pres">
      <dgm:prSet presAssocID="{D15879A1-5D4F-4A62-9199-F628E5FA3C36}" presName="bgRect" presStyleLbl="bgShp" presStyleIdx="1" presStyleCnt="5"/>
      <dgm:spPr/>
    </dgm:pt>
    <dgm:pt modelId="{874ABC4A-9013-4900-A2FC-49E01F293A03}" type="pres">
      <dgm:prSet presAssocID="{D15879A1-5D4F-4A62-9199-F628E5FA3C3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88E72A46-0AF9-4EED-AC28-78C9FA3A27A2}" type="pres">
      <dgm:prSet presAssocID="{D15879A1-5D4F-4A62-9199-F628E5FA3C36}" presName="spaceRect" presStyleCnt="0"/>
      <dgm:spPr/>
    </dgm:pt>
    <dgm:pt modelId="{A27D00E7-CBA0-40C7-A245-218312BFD2C1}" type="pres">
      <dgm:prSet presAssocID="{D15879A1-5D4F-4A62-9199-F628E5FA3C36}" presName="parTx" presStyleLbl="revTx" presStyleIdx="1" presStyleCnt="5">
        <dgm:presLayoutVars>
          <dgm:chMax val="0"/>
          <dgm:chPref val="0"/>
        </dgm:presLayoutVars>
      </dgm:prSet>
      <dgm:spPr/>
    </dgm:pt>
    <dgm:pt modelId="{663DAEF5-4B3E-49D5-94D3-EF02D57696D3}" type="pres">
      <dgm:prSet presAssocID="{F356B1FC-E985-4FC2-B794-35E19C9715DF}" presName="sibTrans" presStyleCnt="0"/>
      <dgm:spPr/>
    </dgm:pt>
    <dgm:pt modelId="{902B6EA8-C7B9-4D42-B141-05AC6F0C15EE}" type="pres">
      <dgm:prSet presAssocID="{FF29C7F7-4224-4E9D-8E3D-BDB586BF51EC}" presName="compNode" presStyleCnt="0"/>
      <dgm:spPr/>
    </dgm:pt>
    <dgm:pt modelId="{42226E13-5569-494D-BC1F-0C4001A1C3E1}" type="pres">
      <dgm:prSet presAssocID="{FF29C7F7-4224-4E9D-8E3D-BDB586BF51EC}" presName="bgRect" presStyleLbl="bgShp" presStyleIdx="2" presStyleCnt="5"/>
      <dgm:spPr/>
    </dgm:pt>
    <dgm:pt modelId="{379AA630-0C4A-43DE-8E71-2DFAED0300BE}" type="pres">
      <dgm:prSet presAssocID="{FF29C7F7-4224-4E9D-8E3D-BDB586BF51E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284D3EBA-AF0D-4B91-8C34-04D65872E2E8}" type="pres">
      <dgm:prSet presAssocID="{FF29C7F7-4224-4E9D-8E3D-BDB586BF51EC}" presName="spaceRect" presStyleCnt="0"/>
      <dgm:spPr/>
    </dgm:pt>
    <dgm:pt modelId="{9FDFC4E0-3ECF-479F-81FB-A424FB5DD5A0}" type="pres">
      <dgm:prSet presAssocID="{FF29C7F7-4224-4E9D-8E3D-BDB586BF51EC}" presName="parTx" presStyleLbl="revTx" presStyleIdx="2" presStyleCnt="5">
        <dgm:presLayoutVars>
          <dgm:chMax val="0"/>
          <dgm:chPref val="0"/>
        </dgm:presLayoutVars>
      </dgm:prSet>
      <dgm:spPr/>
    </dgm:pt>
    <dgm:pt modelId="{30C649F3-BFAC-4906-92AE-8DE032F04872}" type="pres">
      <dgm:prSet presAssocID="{EFFED3F6-FD07-418F-AA89-C37CFBEFF25D}" presName="sibTrans" presStyleCnt="0"/>
      <dgm:spPr/>
    </dgm:pt>
    <dgm:pt modelId="{7CA21E42-9167-4D06-A0FF-7659D98C8A8C}" type="pres">
      <dgm:prSet presAssocID="{797BE646-617B-40D1-8988-5ED85DC87832}" presName="compNode" presStyleCnt="0"/>
      <dgm:spPr/>
    </dgm:pt>
    <dgm:pt modelId="{61FFB2FB-B0AB-44ED-A414-6CC4A780B71E}" type="pres">
      <dgm:prSet presAssocID="{797BE646-617B-40D1-8988-5ED85DC87832}" presName="bgRect" presStyleLbl="bgShp" presStyleIdx="3" presStyleCnt="5"/>
      <dgm:spPr/>
    </dgm:pt>
    <dgm:pt modelId="{89051C37-04F9-4B3D-A371-6F4DEE23B8F2}" type="pres">
      <dgm:prSet presAssocID="{797BE646-617B-40D1-8988-5ED85DC8783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B974C803-344E-4AD1-AC33-B84F48681F43}" type="pres">
      <dgm:prSet presAssocID="{797BE646-617B-40D1-8988-5ED85DC87832}" presName="spaceRect" presStyleCnt="0"/>
      <dgm:spPr/>
    </dgm:pt>
    <dgm:pt modelId="{6639D78A-93C6-451C-91F5-5A76D4C3B4A1}" type="pres">
      <dgm:prSet presAssocID="{797BE646-617B-40D1-8988-5ED85DC87832}" presName="parTx" presStyleLbl="revTx" presStyleIdx="3" presStyleCnt="5">
        <dgm:presLayoutVars>
          <dgm:chMax val="0"/>
          <dgm:chPref val="0"/>
        </dgm:presLayoutVars>
      </dgm:prSet>
      <dgm:spPr/>
    </dgm:pt>
    <dgm:pt modelId="{03183E20-EA01-4C49-B81F-A4F8AE393E1B}" type="pres">
      <dgm:prSet presAssocID="{E31787FB-D691-46A4-8358-390483887770}" presName="sibTrans" presStyleCnt="0"/>
      <dgm:spPr/>
    </dgm:pt>
    <dgm:pt modelId="{E767267F-E1FB-4AEC-91B5-CC3F6E70CE0D}" type="pres">
      <dgm:prSet presAssocID="{E376F142-C7ED-4D34-A6D0-6CCC8D63894A}" presName="compNode" presStyleCnt="0"/>
      <dgm:spPr/>
    </dgm:pt>
    <dgm:pt modelId="{E423CCA2-4E2E-4226-B58B-15375298344A}" type="pres">
      <dgm:prSet presAssocID="{E376F142-C7ED-4D34-A6D0-6CCC8D63894A}" presName="bgRect" presStyleLbl="bgShp" presStyleIdx="4" presStyleCnt="5"/>
      <dgm:spPr/>
    </dgm:pt>
    <dgm:pt modelId="{D83BDE98-D27D-47C9-971F-314ED1F65161}" type="pres">
      <dgm:prSet presAssocID="{E376F142-C7ED-4D34-A6D0-6CCC8D63894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DE0E888-8004-4C22-B846-23AE6C97634C}" type="pres">
      <dgm:prSet presAssocID="{E376F142-C7ED-4D34-A6D0-6CCC8D63894A}" presName="spaceRect" presStyleCnt="0"/>
      <dgm:spPr/>
    </dgm:pt>
    <dgm:pt modelId="{82385B3A-364F-43AF-8952-526AA1EF5D15}" type="pres">
      <dgm:prSet presAssocID="{E376F142-C7ED-4D34-A6D0-6CCC8D63894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2840916-85F7-4B62-9D91-1982BB64F3BD}" type="presOf" srcId="{797BE646-617B-40D1-8988-5ED85DC87832}" destId="{6639D78A-93C6-451C-91F5-5A76D4C3B4A1}" srcOrd="0" destOrd="0" presId="urn:microsoft.com/office/officeart/2018/2/layout/IconVerticalSolidList"/>
    <dgm:cxn modelId="{334ECE29-B53C-4BDB-AA7D-21212F15D800}" type="presOf" srcId="{D15879A1-5D4F-4A62-9199-F628E5FA3C36}" destId="{A27D00E7-CBA0-40C7-A245-218312BFD2C1}" srcOrd="0" destOrd="0" presId="urn:microsoft.com/office/officeart/2018/2/layout/IconVerticalSolidList"/>
    <dgm:cxn modelId="{EF96C43E-9EAF-47DF-88A5-8DA3C07857BE}" type="presOf" srcId="{AC6F4E19-E48B-41E6-869B-8FB4D3F4BC76}" destId="{AAE550C1-6A2A-4E30-B1E6-9FE80C69772D}" srcOrd="0" destOrd="0" presId="urn:microsoft.com/office/officeart/2018/2/layout/IconVerticalSolidList"/>
    <dgm:cxn modelId="{25729476-7B3C-4EE1-B9AF-D51B587980B0}" srcId="{3A4815D4-20E9-4F05-B462-156DF48DA622}" destId="{AC6F4E19-E48B-41E6-869B-8FB4D3F4BC76}" srcOrd="0" destOrd="0" parTransId="{475ED1DF-2C4D-41A3-BF3E-CE291919F7AB}" sibTransId="{30D3AD54-2FD4-4562-83A6-D0C91C2B98E4}"/>
    <dgm:cxn modelId="{CAE4E958-3863-4D4B-96B9-08DC3A4FD1F8}" srcId="{3A4815D4-20E9-4F05-B462-156DF48DA622}" destId="{797BE646-617B-40D1-8988-5ED85DC87832}" srcOrd="3" destOrd="0" parTransId="{2E02730E-19A8-4716-9330-CC2655A18183}" sibTransId="{E31787FB-D691-46A4-8358-390483887770}"/>
    <dgm:cxn modelId="{C211047C-1FC7-4F53-9FFF-FD23900A0E47}" srcId="{3A4815D4-20E9-4F05-B462-156DF48DA622}" destId="{E376F142-C7ED-4D34-A6D0-6CCC8D63894A}" srcOrd="4" destOrd="0" parTransId="{B11325F5-A7CF-48C8-9690-0DA50212AFC8}" sibTransId="{1C233935-C202-4857-AC16-AEA3B54CCCD0}"/>
    <dgm:cxn modelId="{B70A1394-399A-4BCA-88D8-4E77FFC2C985}" srcId="{3A4815D4-20E9-4F05-B462-156DF48DA622}" destId="{D15879A1-5D4F-4A62-9199-F628E5FA3C36}" srcOrd="1" destOrd="0" parTransId="{A83567AE-8BD3-4102-B671-D82964B8EDE1}" sibTransId="{F356B1FC-E985-4FC2-B794-35E19C9715DF}"/>
    <dgm:cxn modelId="{AAE1A6A2-7CB6-4923-AFAE-0F895E4CD25F}" type="presOf" srcId="{3A4815D4-20E9-4F05-B462-156DF48DA622}" destId="{981284A4-32AD-4F17-9175-F05B8A089FF2}" srcOrd="0" destOrd="0" presId="urn:microsoft.com/office/officeart/2018/2/layout/IconVerticalSolidList"/>
    <dgm:cxn modelId="{F1F73BAC-58FA-4252-8D80-BF306A44A608}" type="presOf" srcId="{FF29C7F7-4224-4E9D-8E3D-BDB586BF51EC}" destId="{9FDFC4E0-3ECF-479F-81FB-A424FB5DD5A0}" srcOrd="0" destOrd="0" presId="urn:microsoft.com/office/officeart/2018/2/layout/IconVerticalSolidList"/>
    <dgm:cxn modelId="{7C8E57B2-9A2F-4C3C-AD49-E555007267B1}" type="presOf" srcId="{E376F142-C7ED-4D34-A6D0-6CCC8D63894A}" destId="{82385B3A-364F-43AF-8952-526AA1EF5D15}" srcOrd="0" destOrd="0" presId="urn:microsoft.com/office/officeart/2018/2/layout/IconVerticalSolidList"/>
    <dgm:cxn modelId="{E3F2CEFC-8FDF-4D32-BCBF-2BBF8E53A28A}" srcId="{3A4815D4-20E9-4F05-B462-156DF48DA622}" destId="{FF29C7F7-4224-4E9D-8E3D-BDB586BF51EC}" srcOrd="2" destOrd="0" parTransId="{CB71A14E-F360-4521-A8B8-69C10FD33760}" sibTransId="{EFFED3F6-FD07-418F-AA89-C37CFBEFF25D}"/>
    <dgm:cxn modelId="{BFB7707B-D909-4209-A950-9C9AF31ACFF1}" type="presParOf" srcId="{981284A4-32AD-4F17-9175-F05B8A089FF2}" destId="{6B51E513-8178-4B59-A3B0-0ACAE9359735}" srcOrd="0" destOrd="0" presId="urn:microsoft.com/office/officeart/2018/2/layout/IconVerticalSolidList"/>
    <dgm:cxn modelId="{85A46808-C19D-4963-81D7-51D4944224A3}" type="presParOf" srcId="{6B51E513-8178-4B59-A3B0-0ACAE9359735}" destId="{5503DDF2-AF19-4C9C-9972-45EA7DE3C6BA}" srcOrd="0" destOrd="0" presId="urn:microsoft.com/office/officeart/2018/2/layout/IconVerticalSolidList"/>
    <dgm:cxn modelId="{5AFCB35E-1FFA-4386-BEDC-0A3B2C93E61E}" type="presParOf" srcId="{6B51E513-8178-4B59-A3B0-0ACAE9359735}" destId="{BEFD1A6D-1804-4A73-805A-476E4880B9D7}" srcOrd="1" destOrd="0" presId="urn:microsoft.com/office/officeart/2018/2/layout/IconVerticalSolidList"/>
    <dgm:cxn modelId="{D48821D6-D2C1-4A71-A306-5BB325D82E5A}" type="presParOf" srcId="{6B51E513-8178-4B59-A3B0-0ACAE9359735}" destId="{117E4A91-63FA-41AA-AB75-CBFD0BDE20D1}" srcOrd="2" destOrd="0" presId="urn:microsoft.com/office/officeart/2018/2/layout/IconVerticalSolidList"/>
    <dgm:cxn modelId="{B621D805-E836-45F6-B543-F29E3A6A85FA}" type="presParOf" srcId="{6B51E513-8178-4B59-A3B0-0ACAE9359735}" destId="{AAE550C1-6A2A-4E30-B1E6-9FE80C69772D}" srcOrd="3" destOrd="0" presId="urn:microsoft.com/office/officeart/2018/2/layout/IconVerticalSolidList"/>
    <dgm:cxn modelId="{807F188E-51D5-4FF6-896F-65547A78716E}" type="presParOf" srcId="{981284A4-32AD-4F17-9175-F05B8A089FF2}" destId="{827D7A29-1C48-40FC-AE2A-7BB66A5659FE}" srcOrd="1" destOrd="0" presId="urn:microsoft.com/office/officeart/2018/2/layout/IconVerticalSolidList"/>
    <dgm:cxn modelId="{F2BF7BF9-6A50-412E-B4F5-AD4DE64920E5}" type="presParOf" srcId="{981284A4-32AD-4F17-9175-F05B8A089FF2}" destId="{50A09B8A-B2ED-4931-8126-CAD0DB0309E7}" srcOrd="2" destOrd="0" presId="urn:microsoft.com/office/officeart/2018/2/layout/IconVerticalSolidList"/>
    <dgm:cxn modelId="{41E61550-4728-44A7-876E-49A8FD26266E}" type="presParOf" srcId="{50A09B8A-B2ED-4931-8126-CAD0DB0309E7}" destId="{B5C0C09E-DE13-4697-9B81-840A7AE5AA8A}" srcOrd="0" destOrd="0" presId="urn:microsoft.com/office/officeart/2018/2/layout/IconVerticalSolidList"/>
    <dgm:cxn modelId="{AF2DDF2F-6EAB-4EE9-94DC-2C5EEE9BBCE2}" type="presParOf" srcId="{50A09B8A-B2ED-4931-8126-CAD0DB0309E7}" destId="{874ABC4A-9013-4900-A2FC-49E01F293A03}" srcOrd="1" destOrd="0" presId="urn:microsoft.com/office/officeart/2018/2/layout/IconVerticalSolidList"/>
    <dgm:cxn modelId="{D63ECD0C-888D-4D07-AB75-A9BDB36E7F90}" type="presParOf" srcId="{50A09B8A-B2ED-4931-8126-CAD0DB0309E7}" destId="{88E72A46-0AF9-4EED-AC28-78C9FA3A27A2}" srcOrd="2" destOrd="0" presId="urn:microsoft.com/office/officeart/2018/2/layout/IconVerticalSolidList"/>
    <dgm:cxn modelId="{C93FEEAB-A3D0-444A-9500-F675143F0C03}" type="presParOf" srcId="{50A09B8A-B2ED-4931-8126-CAD0DB0309E7}" destId="{A27D00E7-CBA0-40C7-A245-218312BFD2C1}" srcOrd="3" destOrd="0" presId="urn:microsoft.com/office/officeart/2018/2/layout/IconVerticalSolidList"/>
    <dgm:cxn modelId="{E4F26980-635D-46D7-8903-1A85B825FBE4}" type="presParOf" srcId="{981284A4-32AD-4F17-9175-F05B8A089FF2}" destId="{663DAEF5-4B3E-49D5-94D3-EF02D57696D3}" srcOrd="3" destOrd="0" presId="urn:microsoft.com/office/officeart/2018/2/layout/IconVerticalSolidList"/>
    <dgm:cxn modelId="{4FA04B13-0746-4CA0-89B6-E3055AEDF462}" type="presParOf" srcId="{981284A4-32AD-4F17-9175-F05B8A089FF2}" destId="{902B6EA8-C7B9-4D42-B141-05AC6F0C15EE}" srcOrd="4" destOrd="0" presId="urn:microsoft.com/office/officeart/2018/2/layout/IconVerticalSolidList"/>
    <dgm:cxn modelId="{5E1FDF31-46B1-443F-87C8-C8846CE1A628}" type="presParOf" srcId="{902B6EA8-C7B9-4D42-B141-05AC6F0C15EE}" destId="{42226E13-5569-494D-BC1F-0C4001A1C3E1}" srcOrd="0" destOrd="0" presId="urn:microsoft.com/office/officeart/2018/2/layout/IconVerticalSolidList"/>
    <dgm:cxn modelId="{5C0D495A-0201-49F5-B20B-385C136CEF06}" type="presParOf" srcId="{902B6EA8-C7B9-4D42-B141-05AC6F0C15EE}" destId="{379AA630-0C4A-43DE-8E71-2DFAED0300BE}" srcOrd="1" destOrd="0" presId="urn:microsoft.com/office/officeart/2018/2/layout/IconVerticalSolidList"/>
    <dgm:cxn modelId="{8F78984B-11A1-4F0A-91C8-09F33FE02432}" type="presParOf" srcId="{902B6EA8-C7B9-4D42-B141-05AC6F0C15EE}" destId="{284D3EBA-AF0D-4B91-8C34-04D65872E2E8}" srcOrd="2" destOrd="0" presId="urn:microsoft.com/office/officeart/2018/2/layout/IconVerticalSolidList"/>
    <dgm:cxn modelId="{A0A8A6A3-02CE-4760-AA4B-8D99FAE3417D}" type="presParOf" srcId="{902B6EA8-C7B9-4D42-B141-05AC6F0C15EE}" destId="{9FDFC4E0-3ECF-479F-81FB-A424FB5DD5A0}" srcOrd="3" destOrd="0" presId="urn:microsoft.com/office/officeart/2018/2/layout/IconVerticalSolidList"/>
    <dgm:cxn modelId="{81A31275-D4AC-48F8-9B64-92328EE795A9}" type="presParOf" srcId="{981284A4-32AD-4F17-9175-F05B8A089FF2}" destId="{30C649F3-BFAC-4906-92AE-8DE032F04872}" srcOrd="5" destOrd="0" presId="urn:microsoft.com/office/officeart/2018/2/layout/IconVerticalSolidList"/>
    <dgm:cxn modelId="{9836C959-282B-4190-A212-DBC1F762965B}" type="presParOf" srcId="{981284A4-32AD-4F17-9175-F05B8A089FF2}" destId="{7CA21E42-9167-4D06-A0FF-7659D98C8A8C}" srcOrd="6" destOrd="0" presId="urn:microsoft.com/office/officeart/2018/2/layout/IconVerticalSolidList"/>
    <dgm:cxn modelId="{289E1B91-025C-4CA1-90AC-913661A8679C}" type="presParOf" srcId="{7CA21E42-9167-4D06-A0FF-7659D98C8A8C}" destId="{61FFB2FB-B0AB-44ED-A414-6CC4A780B71E}" srcOrd="0" destOrd="0" presId="urn:microsoft.com/office/officeart/2018/2/layout/IconVerticalSolidList"/>
    <dgm:cxn modelId="{2B1B0BF1-00C1-4F40-ADD9-E9F9B7A9B7E8}" type="presParOf" srcId="{7CA21E42-9167-4D06-A0FF-7659D98C8A8C}" destId="{89051C37-04F9-4B3D-A371-6F4DEE23B8F2}" srcOrd="1" destOrd="0" presId="urn:microsoft.com/office/officeart/2018/2/layout/IconVerticalSolidList"/>
    <dgm:cxn modelId="{9C566A00-9614-40E6-9CDF-6D7F8DBDACC0}" type="presParOf" srcId="{7CA21E42-9167-4D06-A0FF-7659D98C8A8C}" destId="{B974C803-344E-4AD1-AC33-B84F48681F43}" srcOrd="2" destOrd="0" presId="urn:microsoft.com/office/officeart/2018/2/layout/IconVerticalSolidList"/>
    <dgm:cxn modelId="{9FFB2034-CA7B-46E5-B6CB-29C3F6E866B7}" type="presParOf" srcId="{7CA21E42-9167-4D06-A0FF-7659D98C8A8C}" destId="{6639D78A-93C6-451C-91F5-5A76D4C3B4A1}" srcOrd="3" destOrd="0" presId="urn:microsoft.com/office/officeart/2018/2/layout/IconVerticalSolidList"/>
    <dgm:cxn modelId="{BD83F261-54E2-49BB-B7B3-EDC9A4AE2540}" type="presParOf" srcId="{981284A4-32AD-4F17-9175-F05B8A089FF2}" destId="{03183E20-EA01-4C49-B81F-A4F8AE393E1B}" srcOrd="7" destOrd="0" presId="urn:microsoft.com/office/officeart/2018/2/layout/IconVerticalSolidList"/>
    <dgm:cxn modelId="{C335879D-3452-4F8A-922E-3B424F88B1B1}" type="presParOf" srcId="{981284A4-32AD-4F17-9175-F05B8A089FF2}" destId="{E767267F-E1FB-4AEC-91B5-CC3F6E70CE0D}" srcOrd="8" destOrd="0" presId="urn:microsoft.com/office/officeart/2018/2/layout/IconVerticalSolidList"/>
    <dgm:cxn modelId="{F8CD5BB3-4C1C-4614-BD04-AE382BDCA90B}" type="presParOf" srcId="{E767267F-E1FB-4AEC-91B5-CC3F6E70CE0D}" destId="{E423CCA2-4E2E-4226-B58B-15375298344A}" srcOrd="0" destOrd="0" presId="urn:microsoft.com/office/officeart/2018/2/layout/IconVerticalSolidList"/>
    <dgm:cxn modelId="{7D812A84-457B-461A-98B4-FE716EF0FA1B}" type="presParOf" srcId="{E767267F-E1FB-4AEC-91B5-CC3F6E70CE0D}" destId="{D83BDE98-D27D-47C9-971F-314ED1F65161}" srcOrd="1" destOrd="0" presId="urn:microsoft.com/office/officeart/2018/2/layout/IconVerticalSolidList"/>
    <dgm:cxn modelId="{F92935A6-FD48-4647-ADAD-833170602867}" type="presParOf" srcId="{E767267F-E1FB-4AEC-91B5-CC3F6E70CE0D}" destId="{DDE0E888-8004-4C22-B846-23AE6C97634C}" srcOrd="2" destOrd="0" presId="urn:microsoft.com/office/officeart/2018/2/layout/IconVerticalSolidList"/>
    <dgm:cxn modelId="{94640D40-451D-4DFB-A579-12C6E6762A0A}" type="presParOf" srcId="{E767267F-E1FB-4AEC-91B5-CC3F6E70CE0D}" destId="{82385B3A-364F-43AF-8952-526AA1EF5D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D134E0-FA53-40CC-8373-F4CEFCE1ABC9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05AA95-2C3C-404D-90C5-5534FC2E46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Write</a:t>
          </a:r>
        </a:p>
      </dgm:t>
    </dgm:pt>
    <dgm:pt modelId="{A72ECE8C-AF65-4F71-8E14-99E34E99FF52}" type="parTrans" cxnId="{6730E0E5-9FD5-4C16-B17B-050DBA355DD9}">
      <dgm:prSet/>
      <dgm:spPr/>
      <dgm:t>
        <a:bodyPr/>
        <a:lstStyle/>
        <a:p>
          <a:endParaRPr lang="en-US"/>
        </a:p>
      </dgm:t>
    </dgm:pt>
    <dgm:pt modelId="{F65EC5C3-E6E5-4C06-A058-D892D3E37B2E}" type="sibTrans" cxnId="{6730E0E5-9FD5-4C16-B17B-050DBA355DD9}">
      <dgm:prSet/>
      <dgm:spPr/>
      <dgm:t>
        <a:bodyPr/>
        <a:lstStyle/>
        <a:p>
          <a:endParaRPr lang="en-US"/>
        </a:p>
      </dgm:t>
    </dgm:pt>
    <dgm:pt modelId="{40130CD6-F7F3-4FAE-9A23-C5C81B474C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Write recognisable letters </a:t>
          </a:r>
          <a:r>
            <a:rPr lang="en-US">
              <a:latin typeface="Calibri Light"/>
            </a:rPr>
            <a:t>most</a:t>
          </a:r>
          <a:r>
            <a:rPr lang="en-US"/>
            <a:t> of which are correctly formed.</a:t>
          </a:r>
        </a:p>
      </dgm:t>
    </dgm:pt>
    <dgm:pt modelId="{584AFED5-C62F-4576-98DA-120AA6048213}" type="parTrans" cxnId="{24AAF24A-BED9-4349-BD27-DEEF97867F71}">
      <dgm:prSet/>
      <dgm:spPr/>
      <dgm:t>
        <a:bodyPr/>
        <a:lstStyle/>
        <a:p>
          <a:endParaRPr lang="en-US"/>
        </a:p>
      </dgm:t>
    </dgm:pt>
    <dgm:pt modelId="{4BB70577-F979-4A7A-9F68-0F771B9C5633}" type="sibTrans" cxnId="{24AAF24A-BED9-4349-BD27-DEEF97867F71}">
      <dgm:prSet/>
      <dgm:spPr/>
      <dgm:t>
        <a:bodyPr/>
        <a:lstStyle/>
        <a:p>
          <a:endParaRPr lang="en-US"/>
        </a:p>
      </dgm:t>
    </dgm:pt>
    <dgm:pt modelId="{066E5F96-B369-49DA-886F-307DFB83BF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Spell</a:t>
          </a:r>
        </a:p>
      </dgm:t>
    </dgm:pt>
    <dgm:pt modelId="{6A8EC126-DFAA-4FDE-8212-B873A84F55EC}" type="parTrans" cxnId="{D94D57E3-9ED9-4CE8-A4FC-E1038B59527E}">
      <dgm:prSet/>
      <dgm:spPr/>
      <dgm:t>
        <a:bodyPr/>
        <a:lstStyle/>
        <a:p>
          <a:endParaRPr lang="en-US"/>
        </a:p>
      </dgm:t>
    </dgm:pt>
    <dgm:pt modelId="{2E4CDF50-49BC-4A7B-AA26-A0EEBB4026EE}" type="sibTrans" cxnId="{D94D57E3-9ED9-4CE8-A4FC-E1038B59527E}">
      <dgm:prSet/>
      <dgm:spPr/>
      <dgm:t>
        <a:bodyPr/>
        <a:lstStyle/>
        <a:p>
          <a:endParaRPr lang="en-US"/>
        </a:p>
      </dgm:t>
    </dgm:pt>
    <dgm:pt modelId="{28E03583-7D62-4E83-B9AB-218A73015D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Spell words by identifying the sounds in them and representing the sound with a letter or letters.</a:t>
          </a:r>
        </a:p>
      </dgm:t>
    </dgm:pt>
    <dgm:pt modelId="{1007CE20-38D1-41CB-A1CD-A175CBC9A597}" type="parTrans" cxnId="{5451D140-02C7-4090-80D8-0021C76549DB}">
      <dgm:prSet/>
      <dgm:spPr/>
      <dgm:t>
        <a:bodyPr/>
        <a:lstStyle/>
        <a:p>
          <a:endParaRPr lang="en-US"/>
        </a:p>
      </dgm:t>
    </dgm:pt>
    <dgm:pt modelId="{A6583BC2-3514-4054-B143-A9727C2C1874}" type="sibTrans" cxnId="{5451D140-02C7-4090-80D8-0021C76549DB}">
      <dgm:prSet/>
      <dgm:spPr/>
      <dgm:t>
        <a:bodyPr/>
        <a:lstStyle/>
        <a:p>
          <a:endParaRPr lang="en-US"/>
        </a:p>
      </dgm:t>
    </dgm:pt>
    <dgm:pt modelId="{606C71F3-124F-4DA2-8E6F-213C1CEAAA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Write</a:t>
          </a:r>
        </a:p>
      </dgm:t>
    </dgm:pt>
    <dgm:pt modelId="{ECCC704E-D5F0-43BA-AB29-62038EAF4699}" type="parTrans" cxnId="{E29DE921-C2FA-4CC9-9906-61D667D3D17C}">
      <dgm:prSet/>
      <dgm:spPr/>
      <dgm:t>
        <a:bodyPr/>
        <a:lstStyle/>
        <a:p>
          <a:endParaRPr lang="en-US"/>
        </a:p>
      </dgm:t>
    </dgm:pt>
    <dgm:pt modelId="{36F1BAD9-43FC-46D4-BD8C-DAC08339B77E}" type="sibTrans" cxnId="{E29DE921-C2FA-4CC9-9906-61D667D3D17C}">
      <dgm:prSet/>
      <dgm:spPr/>
      <dgm:t>
        <a:bodyPr/>
        <a:lstStyle/>
        <a:p>
          <a:endParaRPr lang="en-US"/>
        </a:p>
      </dgm:t>
    </dgm:pt>
    <dgm:pt modelId="{578DEFA5-1028-4236-A8FD-AA46D31811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Write simple phrases and sentences that can be read by themselves and others.</a:t>
          </a:r>
        </a:p>
      </dgm:t>
    </dgm:pt>
    <dgm:pt modelId="{262C55B8-1F38-42D1-A7BE-AA22AF6DE58B}" type="parTrans" cxnId="{961A1CF4-0512-4DB6-9905-9EF4243D5F5D}">
      <dgm:prSet/>
      <dgm:spPr/>
      <dgm:t>
        <a:bodyPr/>
        <a:lstStyle/>
        <a:p>
          <a:endParaRPr lang="en-US"/>
        </a:p>
      </dgm:t>
    </dgm:pt>
    <dgm:pt modelId="{C9309BC9-9B8F-4C70-929E-D860B08B60B1}" type="sibTrans" cxnId="{961A1CF4-0512-4DB6-9905-9EF4243D5F5D}">
      <dgm:prSet/>
      <dgm:spPr/>
      <dgm:t>
        <a:bodyPr/>
        <a:lstStyle/>
        <a:p>
          <a:endParaRPr lang="en-US"/>
        </a:p>
      </dgm:t>
    </dgm:pt>
    <dgm:pt modelId="{C115DE04-01C5-454A-B189-A226D6A8CB21}" type="pres">
      <dgm:prSet presAssocID="{B5D134E0-FA53-40CC-8373-F4CEFCE1ABC9}" presName="Name0" presStyleCnt="0">
        <dgm:presLayoutVars>
          <dgm:dir/>
          <dgm:animLvl val="lvl"/>
          <dgm:resizeHandles val="exact"/>
        </dgm:presLayoutVars>
      </dgm:prSet>
      <dgm:spPr/>
    </dgm:pt>
    <dgm:pt modelId="{1BCC59B2-7ED9-4FB8-90C0-B197EAA03FA4}" type="pres">
      <dgm:prSet presAssocID="{0505AA95-2C3C-404D-90C5-5534FC2E4669}" presName="linNode" presStyleCnt="0"/>
      <dgm:spPr/>
    </dgm:pt>
    <dgm:pt modelId="{0441FEDD-D44F-45EA-96AD-BFA9514637AF}" type="pres">
      <dgm:prSet presAssocID="{0505AA95-2C3C-404D-90C5-5534FC2E4669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AC04DC85-D2DD-4ABA-983F-0F2DCAA5E2FB}" type="pres">
      <dgm:prSet presAssocID="{0505AA95-2C3C-404D-90C5-5534FC2E4669}" presName="descendantText" presStyleLbl="alignAccFollowNode1" presStyleIdx="0" presStyleCnt="3">
        <dgm:presLayoutVars>
          <dgm:bulletEnabled/>
        </dgm:presLayoutVars>
      </dgm:prSet>
      <dgm:spPr/>
    </dgm:pt>
    <dgm:pt modelId="{587791CC-C4FB-478D-959A-E1A4E9DBBF45}" type="pres">
      <dgm:prSet presAssocID="{F65EC5C3-E6E5-4C06-A058-D892D3E37B2E}" presName="sp" presStyleCnt="0"/>
      <dgm:spPr/>
    </dgm:pt>
    <dgm:pt modelId="{9116EC96-B272-418A-AE4D-92F3D27110BF}" type="pres">
      <dgm:prSet presAssocID="{066E5F96-B369-49DA-886F-307DFB83BFE1}" presName="linNode" presStyleCnt="0"/>
      <dgm:spPr/>
    </dgm:pt>
    <dgm:pt modelId="{8C2ED475-2A50-4EEF-92D7-4C6C006CA56E}" type="pres">
      <dgm:prSet presAssocID="{066E5F96-B369-49DA-886F-307DFB83BFE1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43FD85C4-0DBA-4CD1-8B48-67968BE173EC}" type="pres">
      <dgm:prSet presAssocID="{066E5F96-B369-49DA-886F-307DFB83BFE1}" presName="descendantText" presStyleLbl="alignAccFollowNode1" presStyleIdx="1" presStyleCnt="3">
        <dgm:presLayoutVars>
          <dgm:bulletEnabled/>
        </dgm:presLayoutVars>
      </dgm:prSet>
      <dgm:spPr/>
    </dgm:pt>
    <dgm:pt modelId="{E70F77ED-7AD7-4833-AA2C-B7DD6639D70E}" type="pres">
      <dgm:prSet presAssocID="{2E4CDF50-49BC-4A7B-AA26-A0EEBB4026EE}" presName="sp" presStyleCnt="0"/>
      <dgm:spPr/>
    </dgm:pt>
    <dgm:pt modelId="{A2169D7D-93E8-429D-9F67-4832B50E9F08}" type="pres">
      <dgm:prSet presAssocID="{606C71F3-124F-4DA2-8E6F-213C1CEAAA48}" presName="linNode" presStyleCnt="0"/>
      <dgm:spPr/>
    </dgm:pt>
    <dgm:pt modelId="{96DE5C5D-B3FD-475B-8C5D-D4ABD341D62D}" type="pres">
      <dgm:prSet presAssocID="{606C71F3-124F-4DA2-8E6F-213C1CEAAA48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707C85EF-C422-4AB1-8194-1DDADC208845}" type="pres">
      <dgm:prSet presAssocID="{606C71F3-124F-4DA2-8E6F-213C1CEAAA48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D6535518-4955-4C01-9C0F-89CE875A9005}" type="presOf" srcId="{0505AA95-2C3C-404D-90C5-5534FC2E4669}" destId="{0441FEDD-D44F-45EA-96AD-BFA9514637AF}" srcOrd="0" destOrd="0" presId="urn:microsoft.com/office/officeart/2016/7/layout/VerticalSolidActionList"/>
    <dgm:cxn modelId="{E29DE921-C2FA-4CC9-9906-61D667D3D17C}" srcId="{B5D134E0-FA53-40CC-8373-F4CEFCE1ABC9}" destId="{606C71F3-124F-4DA2-8E6F-213C1CEAAA48}" srcOrd="2" destOrd="0" parTransId="{ECCC704E-D5F0-43BA-AB29-62038EAF4699}" sibTransId="{36F1BAD9-43FC-46D4-BD8C-DAC08339B77E}"/>
    <dgm:cxn modelId="{5451D140-02C7-4090-80D8-0021C76549DB}" srcId="{066E5F96-B369-49DA-886F-307DFB83BFE1}" destId="{28E03583-7D62-4E83-B9AB-218A73015D46}" srcOrd="0" destOrd="0" parTransId="{1007CE20-38D1-41CB-A1CD-A175CBC9A597}" sibTransId="{A6583BC2-3514-4054-B143-A9727C2C1874}"/>
    <dgm:cxn modelId="{24AAF24A-BED9-4349-BD27-DEEF97867F71}" srcId="{0505AA95-2C3C-404D-90C5-5534FC2E4669}" destId="{40130CD6-F7F3-4FAE-9A23-C5C81B474C16}" srcOrd="0" destOrd="0" parTransId="{584AFED5-C62F-4576-98DA-120AA6048213}" sibTransId="{4BB70577-F979-4A7A-9F68-0F771B9C5633}"/>
    <dgm:cxn modelId="{FDDEAB6B-D43B-49A2-957A-7D6C2A105D85}" type="presOf" srcId="{578DEFA5-1028-4236-A8FD-AA46D31811DE}" destId="{707C85EF-C422-4AB1-8194-1DDADC208845}" srcOrd="0" destOrd="0" presId="urn:microsoft.com/office/officeart/2016/7/layout/VerticalSolidActionList"/>
    <dgm:cxn modelId="{594A9577-7694-4426-AB46-E4F793ACAA12}" type="presOf" srcId="{28E03583-7D62-4E83-B9AB-218A73015D46}" destId="{43FD85C4-0DBA-4CD1-8B48-67968BE173EC}" srcOrd="0" destOrd="0" presId="urn:microsoft.com/office/officeart/2016/7/layout/VerticalSolidActionList"/>
    <dgm:cxn modelId="{49C7F791-8A03-4E62-A09C-F4BE9C069D94}" type="presOf" srcId="{40130CD6-F7F3-4FAE-9A23-C5C81B474C16}" destId="{AC04DC85-D2DD-4ABA-983F-0F2DCAA5E2FB}" srcOrd="0" destOrd="0" presId="urn:microsoft.com/office/officeart/2016/7/layout/VerticalSolidActionList"/>
    <dgm:cxn modelId="{30A9F297-25B6-409B-B605-901F3186F2BB}" type="presOf" srcId="{066E5F96-B369-49DA-886F-307DFB83BFE1}" destId="{8C2ED475-2A50-4EEF-92D7-4C6C006CA56E}" srcOrd="0" destOrd="0" presId="urn:microsoft.com/office/officeart/2016/7/layout/VerticalSolidActionList"/>
    <dgm:cxn modelId="{78C16F9D-12C5-41E3-ADC4-E8A2FEBE8591}" type="presOf" srcId="{B5D134E0-FA53-40CC-8373-F4CEFCE1ABC9}" destId="{C115DE04-01C5-454A-B189-A226D6A8CB21}" srcOrd="0" destOrd="0" presId="urn:microsoft.com/office/officeart/2016/7/layout/VerticalSolidActionList"/>
    <dgm:cxn modelId="{FA5A32A8-ABFF-400E-99BF-6444DC1F3D1E}" type="presOf" srcId="{606C71F3-124F-4DA2-8E6F-213C1CEAAA48}" destId="{96DE5C5D-B3FD-475B-8C5D-D4ABD341D62D}" srcOrd="0" destOrd="0" presId="urn:microsoft.com/office/officeart/2016/7/layout/VerticalSolidActionList"/>
    <dgm:cxn modelId="{D94D57E3-9ED9-4CE8-A4FC-E1038B59527E}" srcId="{B5D134E0-FA53-40CC-8373-F4CEFCE1ABC9}" destId="{066E5F96-B369-49DA-886F-307DFB83BFE1}" srcOrd="1" destOrd="0" parTransId="{6A8EC126-DFAA-4FDE-8212-B873A84F55EC}" sibTransId="{2E4CDF50-49BC-4A7B-AA26-A0EEBB4026EE}"/>
    <dgm:cxn modelId="{6730E0E5-9FD5-4C16-B17B-050DBA355DD9}" srcId="{B5D134E0-FA53-40CC-8373-F4CEFCE1ABC9}" destId="{0505AA95-2C3C-404D-90C5-5534FC2E4669}" srcOrd="0" destOrd="0" parTransId="{A72ECE8C-AF65-4F71-8E14-99E34E99FF52}" sibTransId="{F65EC5C3-E6E5-4C06-A058-D892D3E37B2E}"/>
    <dgm:cxn modelId="{961A1CF4-0512-4DB6-9905-9EF4243D5F5D}" srcId="{606C71F3-124F-4DA2-8E6F-213C1CEAAA48}" destId="{578DEFA5-1028-4236-A8FD-AA46D31811DE}" srcOrd="0" destOrd="0" parTransId="{262C55B8-1F38-42D1-A7BE-AA22AF6DE58B}" sibTransId="{C9309BC9-9B8F-4C70-929E-D860B08B60B1}"/>
    <dgm:cxn modelId="{DFC4E582-1CC6-4797-8456-677FF809D918}" type="presParOf" srcId="{C115DE04-01C5-454A-B189-A226D6A8CB21}" destId="{1BCC59B2-7ED9-4FB8-90C0-B197EAA03FA4}" srcOrd="0" destOrd="0" presId="urn:microsoft.com/office/officeart/2016/7/layout/VerticalSolidActionList"/>
    <dgm:cxn modelId="{29ABB68D-53AE-4834-827E-5E3F7F28CDAE}" type="presParOf" srcId="{1BCC59B2-7ED9-4FB8-90C0-B197EAA03FA4}" destId="{0441FEDD-D44F-45EA-96AD-BFA9514637AF}" srcOrd="0" destOrd="0" presId="urn:microsoft.com/office/officeart/2016/7/layout/VerticalSolidActionList"/>
    <dgm:cxn modelId="{4F4B3647-DE43-4DE3-B261-419F913F6921}" type="presParOf" srcId="{1BCC59B2-7ED9-4FB8-90C0-B197EAA03FA4}" destId="{AC04DC85-D2DD-4ABA-983F-0F2DCAA5E2FB}" srcOrd="1" destOrd="0" presId="urn:microsoft.com/office/officeart/2016/7/layout/VerticalSolidActionList"/>
    <dgm:cxn modelId="{D9F82FBB-E048-4B56-BF20-8735BBB61038}" type="presParOf" srcId="{C115DE04-01C5-454A-B189-A226D6A8CB21}" destId="{587791CC-C4FB-478D-959A-E1A4E9DBBF45}" srcOrd="1" destOrd="0" presId="urn:microsoft.com/office/officeart/2016/7/layout/VerticalSolidActionList"/>
    <dgm:cxn modelId="{EA25DD5F-8ABC-4068-9D2A-788173139860}" type="presParOf" srcId="{C115DE04-01C5-454A-B189-A226D6A8CB21}" destId="{9116EC96-B272-418A-AE4D-92F3D27110BF}" srcOrd="2" destOrd="0" presId="urn:microsoft.com/office/officeart/2016/7/layout/VerticalSolidActionList"/>
    <dgm:cxn modelId="{498A1127-1431-47D7-BF25-FFB18BCAEE5A}" type="presParOf" srcId="{9116EC96-B272-418A-AE4D-92F3D27110BF}" destId="{8C2ED475-2A50-4EEF-92D7-4C6C006CA56E}" srcOrd="0" destOrd="0" presId="urn:microsoft.com/office/officeart/2016/7/layout/VerticalSolidActionList"/>
    <dgm:cxn modelId="{5644F994-1B6D-4D00-BE37-F64EA99A0AD9}" type="presParOf" srcId="{9116EC96-B272-418A-AE4D-92F3D27110BF}" destId="{43FD85C4-0DBA-4CD1-8B48-67968BE173EC}" srcOrd="1" destOrd="0" presId="urn:microsoft.com/office/officeart/2016/7/layout/VerticalSolidActionList"/>
    <dgm:cxn modelId="{EAC2C66D-0C10-4288-BDDA-8D318B539FED}" type="presParOf" srcId="{C115DE04-01C5-454A-B189-A226D6A8CB21}" destId="{E70F77ED-7AD7-4833-AA2C-B7DD6639D70E}" srcOrd="3" destOrd="0" presId="urn:microsoft.com/office/officeart/2016/7/layout/VerticalSolidActionList"/>
    <dgm:cxn modelId="{10008AA1-A82C-4D8E-A725-E72981057693}" type="presParOf" srcId="{C115DE04-01C5-454A-B189-A226D6A8CB21}" destId="{A2169D7D-93E8-429D-9F67-4832B50E9F08}" srcOrd="4" destOrd="0" presId="urn:microsoft.com/office/officeart/2016/7/layout/VerticalSolidActionList"/>
    <dgm:cxn modelId="{0F4BB690-797C-4FE6-ABFF-A4AE7EA7C534}" type="presParOf" srcId="{A2169D7D-93E8-429D-9F67-4832B50E9F08}" destId="{96DE5C5D-B3FD-475B-8C5D-D4ABD341D62D}" srcOrd="0" destOrd="0" presId="urn:microsoft.com/office/officeart/2016/7/layout/VerticalSolidActionList"/>
    <dgm:cxn modelId="{702421B4-B88C-4710-8603-82A67AA0DC31}" type="presParOf" srcId="{A2169D7D-93E8-429D-9F67-4832B50E9F08}" destId="{707C85EF-C422-4AB1-8194-1DDADC208845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A976D8-E1BE-408B-AD81-5913B03D04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EE04E2-BA51-4EB2-8797-718602ABA674}">
      <dgm:prSet/>
      <dgm:spPr/>
      <dgm:t>
        <a:bodyPr/>
        <a:lstStyle/>
        <a:p>
          <a:r>
            <a:rPr lang="en-US" dirty="0"/>
            <a:t>Mark making materials available to all children</a:t>
          </a:r>
        </a:p>
      </dgm:t>
    </dgm:pt>
    <dgm:pt modelId="{D9F6A836-5C63-4892-980E-9AAF3A834078}" type="parTrans" cxnId="{EF7D528C-EBA1-4537-BC7C-117FAD259C25}">
      <dgm:prSet/>
      <dgm:spPr/>
      <dgm:t>
        <a:bodyPr/>
        <a:lstStyle/>
        <a:p>
          <a:endParaRPr lang="en-US"/>
        </a:p>
      </dgm:t>
    </dgm:pt>
    <dgm:pt modelId="{63BCA9E5-A436-45A8-8D7E-BDB0C12B71F8}" type="sibTrans" cxnId="{EF7D528C-EBA1-4537-BC7C-117FAD259C25}">
      <dgm:prSet/>
      <dgm:spPr/>
      <dgm:t>
        <a:bodyPr/>
        <a:lstStyle/>
        <a:p>
          <a:endParaRPr lang="en-US"/>
        </a:p>
      </dgm:t>
    </dgm:pt>
    <dgm:pt modelId="{C9692893-F464-49FE-9E53-9578CFB5E236}">
      <dgm:prSet/>
      <dgm:spPr/>
      <dgm:t>
        <a:bodyPr/>
        <a:lstStyle/>
        <a:p>
          <a:r>
            <a:rPr lang="en-US" dirty="0"/>
            <a:t>Easel, paint, chalks, pens, pencils, clipboards etc.</a:t>
          </a:r>
        </a:p>
      </dgm:t>
    </dgm:pt>
    <dgm:pt modelId="{9DE89211-0905-4C27-A05A-655AA1D8DF94}" type="parTrans" cxnId="{89ECA879-C938-4D42-AD56-BB0CE07C5256}">
      <dgm:prSet/>
      <dgm:spPr/>
      <dgm:t>
        <a:bodyPr/>
        <a:lstStyle/>
        <a:p>
          <a:endParaRPr lang="en-US"/>
        </a:p>
      </dgm:t>
    </dgm:pt>
    <dgm:pt modelId="{463055F1-9F66-4235-A2E7-D510CA30C4D3}" type="sibTrans" cxnId="{89ECA879-C938-4D42-AD56-BB0CE07C5256}">
      <dgm:prSet/>
      <dgm:spPr/>
      <dgm:t>
        <a:bodyPr/>
        <a:lstStyle/>
        <a:p>
          <a:endParaRPr lang="en-US"/>
        </a:p>
      </dgm:t>
    </dgm:pt>
    <dgm:pt modelId="{F0117315-EF4E-4E7C-8DD3-A1582D5FEEC5}">
      <dgm:prSet/>
      <dgm:spPr/>
      <dgm:t>
        <a:bodyPr/>
        <a:lstStyle/>
        <a:p>
          <a:r>
            <a:rPr lang="en-US" dirty="0"/>
            <a:t>In phonics lessons children begin by writing sounds, then  words, then dictated sentences.</a:t>
          </a:r>
        </a:p>
      </dgm:t>
    </dgm:pt>
    <dgm:pt modelId="{A8B90490-D433-4C29-885E-8B0871EABFF9}" type="parTrans" cxnId="{12024419-790A-44DD-AAD0-AD56BED26CF4}">
      <dgm:prSet/>
      <dgm:spPr/>
      <dgm:t>
        <a:bodyPr/>
        <a:lstStyle/>
        <a:p>
          <a:endParaRPr lang="en-GB"/>
        </a:p>
      </dgm:t>
    </dgm:pt>
    <dgm:pt modelId="{A7798CD6-CD54-4F77-8614-10E9D70E7794}" type="sibTrans" cxnId="{12024419-790A-44DD-AAD0-AD56BED26CF4}">
      <dgm:prSet/>
      <dgm:spPr/>
      <dgm:t>
        <a:bodyPr/>
        <a:lstStyle/>
        <a:p>
          <a:endParaRPr lang="en-GB"/>
        </a:p>
      </dgm:t>
    </dgm:pt>
    <dgm:pt modelId="{8C9BF19A-61DE-4581-B27A-124437AE0600}">
      <dgm:prSet/>
      <dgm:spPr/>
      <dgm:t>
        <a:bodyPr/>
        <a:lstStyle/>
        <a:p>
          <a:r>
            <a:rPr lang="en-US" dirty="0"/>
            <a:t>They will start to use these skills in their independent writing as their skills develop.</a:t>
          </a:r>
        </a:p>
      </dgm:t>
    </dgm:pt>
    <dgm:pt modelId="{25AE09DB-80EF-4821-9633-D9287B448168}" type="parTrans" cxnId="{75EB8CA0-0C52-4449-9FA7-A93023B86075}">
      <dgm:prSet/>
      <dgm:spPr/>
      <dgm:t>
        <a:bodyPr/>
        <a:lstStyle/>
        <a:p>
          <a:endParaRPr lang="en-GB"/>
        </a:p>
      </dgm:t>
    </dgm:pt>
    <dgm:pt modelId="{46615965-4480-4E13-A544-60226E4F659F}" type="sibTrans" cxnId="{75EB8CA0-0C52-4449-9FA7-A93023B86075}">
      <dgm:prSet/>
      <dgm:spPr/>
      <dgm:t>
        <a:bodyPr/>
        <a:lstStyle/>
        <a:p>
          <a:endParaRPr lang="en-GB"/>
        </a:p>
      </dgm:t>
    </dgm:pt>
    <dgm:pt modelId="{75728245-659C-4EB9-B81B-2B9693A84904}">
      <dgm:prSet/>
      <dgm:spPr/>
      <dgm:t>
        <a:bodyPr/>
        <a:lstStyle/>
        <a:p>
          <a:r>
            <a:rPr lang="en-US" dirty="0"/>
            <a:t>Drawing and writing as part of our literacy sessions.</a:t>
          </a:r>
        </a:p>
      </dgm:t>
    </dgm:pt>
    <dgm:pt modelId="{2B83EEE9-57E7-48E8-9A02-1D0FC3AA6EA0}" type="parTrans" cxnId="{9DE6E125-AD2C-49FE-952C-96A6264903D5}">
      <dgm:prSet/>
      <dgm:spPr/>
      <dgm:t>
        <a:bodyPr/>
        <a:lstStyle/>
        <a:p>
          <a:endParaRPr lang="en-GB"/>
        </a:p>
      </dgm:t>
    </dgm:pt>
    <dgm:pt modelId="{E0D46561-2510-478C-B85E-AC1DCAEE18B7}" type="sibTrans" cxnId="{9DE6E125-AD2C-49FE-952C-96A6264903D5}">
      <dgm:prSet/>
      <dgm:spPr/>
      <dgm:t>
        <a:bodyPr/>
        <a:lstStyle/>
        <a:p>
          <a:endParaRPr lang="en-GB"/>
        </a:p>
      </dgm:t>
    </dgm:pt>
    <dgm:pt modelId="{939B6BB4-0711-4697-B7C6-E23E5CFA5E65}" type="pres">
      <dgm:prSet presAssocID="{37A976D8-E1BE-408B-AD81-5913B03D04C8}" presName="linear" presStyleCnt="0">
        <dgm:presLayoutVars>
          <dgm:animLvl val="lvl"/>
          <dgm:resizeHandles val="exact"/>
        </dgm:presLayoutVars>
      </dgm:prSet>
      <dgm:spPr/>
    </dgm:pt>
    <dgm:pt modelId="{3B8CA064-D163-4BDA-9698-4A0D828B941F}" type="pres">
      <dgm:prSet presAssocID="{43EE04E2-BA51-4EB2-8797-718602ABA67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B96497D-8443-4A01-9170-649E28CA28F8}" type="pres">
      <dgm:prSet presAssocID="{63BCA9E5-A436-45A8-8D7E-BDB0C12B71F8}" presName="spacer" presStyleCnt="0"/>
      <dgm:spPr/>
    </dgm:pt>
    <dgm:pt modelId="{EEF03E62-F945-49FD-972A-3BCF8DB91403}" type="pres">
      <dgm:prSet presAssocID="{C9692893-F464-49FE-9E53-9578CFB5E23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F1C4D99-E8B4-4EC6-A951-873CA5C86820}" type="pres">
      <dgm:prSet presAssocID="{463055F1-9F66-4235-A2E7-D510CA30C4D3}" presName="spacer" presStyleCnt="0"/>
      <dgm:spPr/>
    </dgm:pt>
    <dgm:pt modelId="{0AF95428-93CE-4728-8073-4E3053C01890}" type="pres">
      <dgm:prSet presAssocID="{F0117315-EF4E-4E7C-8DD3-A1582D5FEEC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DB97589-994B-41BE-BA83-95784070DC90}" type="pres">
      <dgm:prSet presAssocID="{A7798CD6-CD54-4F77-8614-10E9D70E7794}" presName="spacer" presStyleCnt="0"/>
      <dgm:spPr/>
    </dgm:pt>
    <dgm:pt modelId="{6ECEC408-AF24-4EA7-8B55-B42EF55B1FF9}" type="pres">
      <dgm:prSet presAssocID="{8C9BF19A-61DE-4581-B27A-124437AE060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65200D2-D275-4417-9781-0FC2BC7744E3}" type="pres">
      <dgm:prSet presAssocID="{46615965-4480-4E13-A544-60226E4F659F}" presName="spacer" presStyleCnt="0"/>
      <dgm:spPr/>
    </dgm:pt>
    <dgm:pt modelId="{9B0E5FC8-CF3D-4B0C-A269-A1BC2C78B899}" type="pres">
      <dgm:prSet presAssocID="{75728245-659C-4EB9-B81B-2B9693A8490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2024419-790A-44DD-AAD0-AD56BED26CF4}" srcId="{37A976D8-E1BE-408B-AD81-5913B03D04C8}" destId="{F0117315-EF4E-4E7C-8DD3-A1582D5FEEC5}" srcOrd="2" destOrd="0" parTransId="{A8B90490-D433-4C29-885E-8B0871EABFF9}" sibTransId="{A7798CD6-CD54-4F77-8614-10E9D70E7794}"/>
    <dgm:cxn modelId="{6B102221-16ED-43C7-8F09-42F7D4EF5966}" type="presOf" srcId="{43EE04E2-BA51-4EB2-8797-718602ABA674}" destId="{3B8CA064-D163-4BDA-9698-4A0D828B941F}" srcOrd="0" destOrd="0" presId="urn:microsoft.com/office/officeart/2005/8/layout/vList2"/>
    <dgm:cxn modelId="{9DE6E125-AD2C-49FE-952C-96A6264903D5}" srcId="{37A976D8-E1BE-408B-AD81-5913B03D04C8}" destId="{75728245-659C-4EB9-B81B-2B9693A84904}" srcOrd="4" destOrd="0" parTransId="{2B83EEE9-57E7-48E8-9A02-1D0FC3AA6EA0}" sibTransId="{E0D46561-2510-478C-B85E-AC1DCAEE18B7}"/>
    <dgm:cxn modelId="{80DA484F-0B7B-4BEA-9C07-DFC6190825CA}" type="presOf" srcId="{75728245-659C-4EB9-B81B-2B9693A84904}" destId="{9B0E5FC8-CF3D-4B0C-A269-A1BC2C78B899}" srcOrd="0" destOrd="0" presId="urn:microsoft.com/office/officeart/2005/8/layout/vList2"/>
    <dgm:cxn modelId="{E2070E54-F97E-4359-839B-265EA1731FCB}" type="presOf" srcId="{37A976D8-E1BE-408B-AD81-5913B03D04C8}" destId="{939B6BB4-0711-4697-B7C6-E23E5CFA5E65}" srcOrd="0" destOrd="0" presId="urn:microsoft.com/office/officeart/2005/8/layout/vList2"/>
    <dgm:cxn modelId="{89ECA879-C938-4D42-AD56-BB0CE07C5256}" srcId="{37A976D8-E1BE-408B-AD81-5913B03D04C8}" destId="{C9692893-F464-49FE-9E53-9578CFB5E236}" srcOrd="1" destOrd="0" parTransId="{9DE89211-0905-4C27-A05A-655AA1D8DF94}" sibTransId="{463055F1-9F66-4235-A2E7-D510CA30C4D3}"/>
    <dgm:cxn modelId="{EF7D528C-EBA1-4537-BC7C-117FAD259C25}" srcId="{37A976D8-E1BE-408B-AD81-5913B03D04C8}" destId="{43EE04E2-BA51-4EB2-8797-718602ABA674}" srcOrd="0" destOrd="0" parTransId="{D9F6A836-5C63-4892-980E-9AAF3A834078}" sibTransId="{63BCA9E5-A436-45A8-8D7E-BDB0C12B71F8}"/>
    <dgm:cxn modelId="{DAEDC88C-E86C-4CC6-A080-9A9D003905D6}" type="presOf" srcId="{F0117315-EF4E-4E7C-8DD3-A1582D5FEEC5}" destId="{0AF95428-93CE-4728-8073-4E3053C01890}" srcOrd="0" destOrd="0" presId="urn:microsoft.com/office/officeart/2005/8/layout/vList2"/>
    <dgm:cxn modelId="{75EB8CA0-0C52-4449-9FA7-A93023B86075}" srcId="{37A976D8-E1BE-408B-AD81-5913B03D04C8}" destId="{8C9BF19A-61DE-4581-B27A-124437AE0600}" srcOrd="3" destOrd="0" parTransId="{25AE09DB-80EF-4821-9633-D9287B448168}" sibTransId="{46615965-4480-4E13-A544-60226E4F659F}"/>
    <dgm:cxn modelId="{364B54A3-6C42-4D22-BF2D-2B8FA98B8893}" type="presOf" srcId="{8C9BF19A-61DE-4581-B27A-124437AE0600}" destId="{6ECEC408-AF24-4EA7-8B55-B42EF55B1FF9}" srcOrd="0" destOrd="0" presId="urn:microsoft.com/office/officeart/2005/8/layout/vList2"/>
    <dgm:cxn modelId="{7C4DF7E3-6D2B-4A7D-802A-DB41F5834455}" type="presOf" srcId="{C9692893-F464-49FE-9E53-9578CFB5E236}" destId="{EEF03E62-F945-49FD-972A-3BCF8DB91403}" srcOrd="0" destOrd="0" presId="urn:microsoft.com/office/officeart/2005/8/layout/vList2"/>
    <dgm:cxn modelId="{1210E558-03C7-4013-817B-56F510239823}" type="presParOf" srcId="{939B6BB4-0711-4697-B7C6-E23E5CFA5E65}" destId="{3B8CA064-D163-4BDA-9698-4A0D828B941F}" srcOrd="0" destOrd="0" presId="urn:microsoft.com/office/officeart/2005/8/layout/vList2"/>
    <dgm:cxn modelId="{7DB7AE6A-28B6-4422-A013-25E6E2A7738B}" type="presParOf" srcId="{939B6BB4-0711-4697-B7C6-E23E5CFA5E65}" destId="{CB96497D-8443-4A01-9170-649E28CA28F8}" srcOrd="1" destOrd="0" presId="urn:microsoft.com/office/officeart/2005/8/layout/vList2"/>
    <dgm:cxn modelId="{B814AB6E-E545-494B-9E94-560B8B34B525}" type="presParOf" srcId="{939B6BB4-0711-4697-B7C6-E23E5CFA5E65}" destId="{EEF03E62-F945-49FD-972A-3BCF8DB91403}" srcOrd="2" destOrd="0" presId="urn:microsoft.com/office/officeart/2005/8/layout/vList2"/>
    <dgm:cxn modelId="{02D75708-B941-49BD-8A76-AC0F0182CBD3}" type="presParOf" srcId="{939B6BB4-0711-4697-B7C6-E23E5CFA5E65}" destId="{AF1C4D99-E8B4-4EC6-A951-873CA5C86820}" srcOrd="3" destOrd="0" presId="urn:microsoft.com/office/officeart/2005/8/layout/vList2"/>
    <dgm:cxn modelId="{AD658ABF-10FC-473E-BF7E-1DD9EC2E4058}" type="presParOf" srcId="{939B6BB4-0711-4697-B7C6-E23E5CFA5E65}" destId="{0AF95428-93CE-4728-8073-4E3053C01890}" srcOrd="4" destOrd="0" presId="urn:microsoft.com/office/officeart/2005/8/layout/vList2"/>
    <dgm:cxn modelId="{E0964A5C-DD15-409B-9995-1DF68FB4EAF3}" type="presParOf" srcId="{939B6BB4-0711-4697-B7C6-E23E5CFA5E65}" destId="{0DB97589-994B-41BE-BA83-95784070DC90}" srcOrd="5" destOrd="0" presId="urn:microsoft.com/office/officeart/2005/8/layout/vList2"/>
    <dgm:cxn modelId="{CD933D36-DD7C-45F7-A096-F5BD2F908DA7}" type="presParOf" srcId="{939B6BB4-0711-4697-B7C6-E23E5CFA5E65}" destId="{6ECEC408-AF24-4EA7-8B55-B42EF55B1FF9}" srcOrd="6" destOrd="0" presId="urn:microsoft.com/office/officeart/2005/8/layout/vList2"/>
    <dgm:cxn modelId="{7EF78C1B-7939-4853-8B20-035440B291C2}" type="presParOf" srcId="{939B6BB4-0711-4697-B7C6-E23E5CFA5E65}" destId="{C65200D2-D275-4417-9781-0FC2BC7744E3}" srcOrd="7" destOrd="0" presId="urn:microsoft.com/office/officeart/2005/8/layout/vList2"/>
    <dgm:cxn modelId="{E69BDF8B-76D9-40F5-95A7-06B22FE242B3}" type="presParOf" srcId="{939B6BB4-0711-4697-B7C6-E23E5CFA5E65}" destId="{9B0E5FC8-CF3D-4B0C-A269-A1BC2C78B89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4DA53-933E-465B-B6CE-F95053CF07C5}">
      <dsp:nvSpPr>
        <dsp:cNvPr id="0" name=""/>
        <dsp:cNvSpPr/>
      </dsp:nvSpPr>
      <dsp:spPr>
        <a:xfrm>
          <a:off x="0" y="79715"/>
          <a:ext cx="6263640" cy="12866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By the end of their Reception year the children should be able to:</a:t>
          </a:r>
        </a:p>
      </dsp:txBody>
      <dsp:txXfrm>
        <a:off x="62808" y="142523"/>
        <a:ext cx="6138024" cy="1161018"/>
      </dsp:txXfrm>
    </dsp:sp>
    <dsp:sp modelId="{B413B08A-F946-401A-AD98-2CB3D9A68A10}">
      <dsp:nvSpPr>
        <dsp:cNvPr id="0" name=""/>
        <dsp:cNvSpPr/>
      </dsp:nvSpPr>
      <dsp:spPr>
        <a:xfrm>
          <a:off x="0" y="1432589"/>
          <a:ext cx="6263640" cy="128663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Say a sound for each letter of the alphabet and at least 10 digraphs</a:t>
          </a:r>
        </a:p>
      </dsp:txBody>
      <dsp:txXfrm>
        <a:off x="62808" y="1495397"/>
        <a:ext cx="6138024" cy="1161018"/>
      </dsp:txXfrm>
    </dsp:sp>
    <dsp:sp modelId="{B94107BC-4E08-4017-B2BA-F335EFA409D5}">
      <dsp:nvSpPr>
        <dsp:cNvPr id="0" name=""/>
        <dsp:cNvSpPr/>
      </dsp:nvSpPr>
      <dsp:spPr>
        <a:xfrm>
          <a:off x="0" y="2785464"/>
          <a:ext cx="6263640" cy="128663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Read words consistent with their phonic knowledge by sound blending.</a:t>
          </a:r>
        </a:p>
      </dsp:txBody>
      <dsp:txXfrm>
        <a:off x="62808" y="2848272"/>
        <a:ext cx="6138024" cy="1161018"/>
      </dsp:txXfrm>
    </dsp:sp>
    <dsp:sp modelId="{A978FFBA-583D-4715-9E12-5F605234384A}">
      <dsp:nvSpPr>
        <dsp:cNvPr id="0" name=""/>
        <dsp:cNvSpPr/>
      </dsp:nvSpPr>
      <dsp:spPr>
        <a:xfrm>
          <a:off x="0" y="4138338"/>
          <a:ext cx="6263640" cy="128663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Read aloud simple sentences and books that are consistent with their phonic knowledge, including some common exception words.</a:t>
          </a:r>
        </a:p>
      </dsp:txBody>
      <dsp:txXfrm>
        <a:off x="62808" y="4201146"/>
        <a:ext cx="6138024" cy="1161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DCC5F-5DC5-452D-9887-95549E6B98F2}">
      <dsp:nvSpPr>
        <dsp:cNvPr id="0" name=""/>
        <dsp:cNvSpPr/>
      </dsp:nvSpPr>
      <dsp:spPr>
        <a:xfrm>
          <a:off x="0" y="94139"/>
          <a:ext cx="6263640" cy="7150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Daily session.</a:t>
          </a:r>
          <a:endParaRPr lang="en-US" sz="1800" kern="1200" dirty="0"/>
        </a:p>
      </dsp:txBody>
      <dsp:txXfrm>
        <a:off x="34906" y="129045"/>
        <a:ext cx="6193828" cy="645240"/>
      </dsp:txXfrm>
    </dsp:sp>
    <dsp:sp modelId="{3B0EC934-1D5E-4A70-B5CD-22617C928BEC}">
      <dsp:nvSpPr>
        <dsp:cNvPr id="0" name=""/>
        <dsp:cNvSpPr/>
      </dsp:nvSpPr>
      <dsp:spPr>
        <a:xfrm>
          <a:off x="0" y="861031"/>
          <a:ext cx="6263640" cy="715052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Articulation of phonemes </a:t>
          </a:r>
          <a:r>
            <a:rPr lang="en-GB" sz="1800" kern="1200" dirty="0">
              <a:hlinkClick xmlns:r="http://schemas.openxmlformats.org/officeDocument/2006/relationships" r:id="rId1"/>
            </a:rPr>
            <a:t>http://www.highercallprimary.co.uk/</a:t>
          </a:r>
          <a:endParaRPr lang="en-US" sz="1800" kern="1200" dirty="0"/>
        </a:p>
      </dsp:txBody>
      <dsp:txXfrm>
        <a:off x="34906" y="895937"/>
        <a:ext cx="6193828" cy="645240"/>
      </dsp:txXfrm>
    </dsp:sp>
    <dsp:sp modelId="{54E02EA9-DAD3-41D4-9FC3-09D9BD6BD59F}">
      <dsp:nvSpPr>
        <dsp:cNvPr id="0" name=""/>
        <dsp:cNvSpPr/>
      </dsp:nvSpPr>
      <dsp:spPr>
        <a:xfrm>
          <a:off x="0" y="1627924"/>
          <a:ext cx="6263640" cy="71505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sng" kern="1200" dirty="0"/>
            <a:t>Phase 1 </a:t>
          </a:r>
          <a:r>
            <a:rPr lang="en-GB" sz="1800" kern="1200" dirty="0"/>
            <a:t>– sound discrimination, rhythm and rhyme, alliteration, voice sounds and oral blending and segmenting.</a:t>
          </a:r>
          <a:endParaRPr lang="en-US" sz="1800" kern="1200" dirty="0"/>
        </a:p>
      </dsp:txBody>
      <dsp:txXfrm>
        <a:off x="34906" y="1662830"/>
        <a:ext cx="6193828" cy="645240"/>
      </dsp:txXfrm>
    </dsp:sp>
    <dsp:sp modelId="{1AD9DE54-D0F9-4FA2-AAC5-6785204868BB}">
      <dsp:nvSpPr>
        <dsp:cNvPr id="0" name=""/>
        <dsp:cNvSpPr/>
      </dsp:nvSpPr>
      <dsp:spPr>
        <a:xfrm>
          <a:off x="0" y="2394817"/>
          <a:ext cx="6263640" cy="71505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sng" kern="1200" dirty="0"/>
            <a:t>Phase 2 </a:t>
          </a:r>
          <a:r>
            <a:rPr lang="en-GB" sz="1800" kern="1200" dirty="0"/>
            <a:t>–</a:t>
          </a:r>
          <a:r>
            <a:rPr lang="en-GB" sz="1800" kern="1200" dirty="0">
              <a:latin typeface="Calibri Light" panose="020F0302020204030204"/>
            </a:rPr>
            <a:t> phonemes</a:t>
          </a:r>
          <a:r>
            <a:rPr lang="en-GB" sz="1800" kern="1200" dirty="0"/>
            <a:t> s, a, t, p, </a:t>
          </a:r>
          <a:r>
            <a:rPr lang="en-GB" sz="1800" kern="1200" dirty="0" err="1"/>
            <a:t>i</a:t>
          </a:r>
          <a:r>
            <a:rPr lang="en-GB" sz="1800" kern="1200" dirty="0"/>
            <a:t>, n, m, d, g, o, c, k, ck, e, u, r, h, b, f, ff, l, </a:t>
          </a:r>
          <a:r>
            <a:rPr lang="en-GB" sz="1800" kern="1200" dirty="0" err="1"/>
            <a:t>ll</a:t>
          </a:r>
          <a:r>
            <a:rPr lang="en-GB" sz="1800" kern="1200" dirty="0"/>
            <a:t>, ss</a:t>
          </a:r>
          <a:endParaRPr lang="en-US" sz="1800" kern="1200" dirty="0"/>
        </a:p>
      </dsp:txBody>
      <dsp:txXfrm>
        <a:off x="34906" y="2429723"/>
        <a:ext cx="6193828" cy="645240"/>
      </dsp:txXfrm>
    </dsp:sp>
    <dsp:sp modelId="{B2845223-C8DC-44D3-98CD-51B117F506F6}">
      <dsp:nvSpPr>
        <dsp:cNvPr id="0" name=""/>
        <dsp:cNvSpPr/>
      </dsp:nvSpPr>
      <dsp:spPr>
        <a:xfrm>
          <a:off x="0" y="3161710"/>
          <a:ext cx="6263640" cy="71505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sng" kern="1200" dirty="0"/>
            <a:t>Phase 3 </a:t>
          </a:r>
          <a:r>
            <a:rPr lang="en-GB" sz="1800" kern="1200" dirty="0"/>
            <a:t>– </a:t>
          </a:r>
          <a:r>
            <a:rPr lang="en-GB" sz="1800" kern="1200" dirty="0" err="1"/>
            <a:t>ch</a:t>
          </a:r>
          <a:r>
            <a:rPr lang="en-GB" sz="1800" kern="1200" dirty="0"/>
            <a:t>, </a:t>
          </a:r>
          <a:r>
            <a:rPr lang="en-GB" sz="1800" kern="1200" dirty="0" err="1"/>
            <a:t>sh</a:t>
          </a:r>
          <a:r>
            <a:rPr lang="en-GB" sz="1800" kern="1200" dirty="0"/>
            <a:t>, </a:t>
          </a:r>
          <a:r>
            <a:rPr lang="en-GB" sz="1800" kern="1200" dirty="0" err="1"/>
            <a:t>th</a:t>
          </a:r>
          <a:r>
            <a:rPr lang="en-GB" sz="1800" kern="1200" dirty="0"/>
            <a:t>, ng, ai, </a:t>
          </a:r>
          <a:r>
            <a:rPr lang="en-GB" sz="1800" kern="1200" dirty="0" err="1"/>
            <a:t>ee</a:t>
          </a:r>
          <a:r>
            <a:rPr lang="en-GB" sz="1800" kern="1200" dirty="0"/>
            <a:t>, </a:t>
          </a:r>
          <a:r>
            <a:rPr lang="en-GB" sz="1800" kern="1200" dirty="0" err="1"/>
            <a:t>igh</a:t>
          </a:r>
          <a:r>
            <a:rPr lang="en-GB" sz="1800" kern="1200" dirty="0"/>
            <a:t>, </a:t>
          </a:r>
          <a:r>
            <a:rPr lang="en-GB" sz="1800" kern="1200" dirty="0" err="1"/>
            <a:t>oa</a:t>
          </a:r>
          <a:r>
            <a:rPr lang="en-GB" sz="1800" kern="1200" dirty="0"/>
            <a:t>, </a:t>
          </a:r>
          <a:r>
            <a:rPr lang="en-GB" sz="1800" kern="1200" dirty="0" err="1"/>
            <a:t>oo</a:t>
          </a:r>
          <a:r>
            <a:rPr lang="en-GB" sz="1800" kern="1200" dirty="0"/>
            <a:t>, </a:t>
          </a:r>
          <a:r>
            <a:rPr lang="en-GB" sz="1800" kern="1200" dirty="0" err="1"/>
            <a:t>ar</a:t>
          </a:r>
          <a:r>
            <a:rPr lang="en-GB" sz="1800" kern="1200" dirty="0"/>
            <a:t>, or, </a:t>
          </a:r>
          <a:r>
            <a:rPr lang="en-GB" sz="1800" kern="1200" dirty="0" err="1"/>
            <a:t>ur</a:t>
          </a:r>
          <a:r>
            <a:rPr lang="en-GB" sz="1800" kern="1200" dirty="0"/>
            <a:t>, ow, oi, ear, air, </a:t>
          </a:r>
          <a:r>
            <a:rPr lang="en-GB" sz="1800" kern="1200" dirty="0" err="1"/>
            <a:t>ure</a:t>
          </a:r>
          <a:r>
            <a:rPr lang="en-GB" sz="1800" kern="1200" dirty="0"/>
            <a:t>, er</a:t>
          </a:r>
          <a:endParaRPr lang="en-US" sz="1800" kern="1200" dirty="0"/>
        </a:p>
      </dsp:txBody>
      <dsp:txXfrm>
        <a:off x="34906" y="3196616"/>
        <a:ext cx="6193828" cy="645240"/>
      </dsp:txXfrm>
    </dsp:sp>
    <dsp:sp modelId="{C10D6525-61E6-4E65-9CF7-94851C7CB483}">
      <dsp:nvSpPr>
        <dsp:cNvPr id="0" name=""/>
        <dsp:cNvSpPr/>
      </dsp:nvSpPr>
      <dsp:spPr>
        <a:xfrm>
          <a:off x="0" y="3928603"/>
          <a:ext cx="6263640" cy="715052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sng" kern="1200" dirty="0"/>
            <a:t>Phase 4 </a:t>
          </a:r>
          <a:r>
            <a:rPr lang="en-GB" sz="1800" kern="1200" dirty="0"/>
            <a:t>– tricky words, </a:t>
          </a:r>
          <a:r>
            <a:rPr lang="en-GB" sz="1800" kern="1200" dirty="0">
              <a:latin typeface="Calibri Light" panose="020F0302020204030204"/>
            </a:rPr>
            <a:t>word </a:t>
          </a:r>
          <a:r>
            <a:rPr lang="en-GB" sz="1800" kern="1200" dirty="0"/>
            <a:t>building CVC, CVCC, CCVC words.</a:t>
          </a:r>
          <a:endParaRPr lang="en-US" sz="1800" kern="1200" dirty="0"/>
        </a:p>
      </dsp:txBody>
      <dsp:txXfrm>
        <a:off x="34906" y="3963509"/>
        <a:ext cx="6193828" cy="645240"/>
      </dsp:txXfrm>
    </dsp:sp>
    <dsp:sp modelId="{8420DB34-288D-4B5E-81EC-47968A345C75}">
      <dsp:nvSpPr>
        <dsp:cNvPr id="0" name=""/>
        <dsp:cNvSpPr/>
      </dsp:nvSpPr>
      <dsp:spPr>
        <a:xfrm>
          <a:off x="0" y="4695496"/>
          <a:ext cx="6263640" cy="7150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High frequency words (</a:t>
          </a:r>
          <a:r>
            <a:rPr lang="en-GB" sz="1800" kern="1200" dirty="0" err="1"/>
            <a:t>e.g</a:t>
          </a:r>
          <a:r>
            <a:rPr lang="en-GB" sz="1800" kern="1200" dirty="0"/>
            <a:t> dad, the) will be taught through all phases.</a:t>
          </a:r>
          <a:endParaRPr lang="en-US" sz="1800" kern="1200" dirty="0"/>
        </a:p>
      </dsp:txBody>
      <dsp:txXfrm>
        <a:off x="34906" y="4730402"/>
        <a:ext cx="6193828" cy="645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352DE-32B4-4012-A5A0-A8212B9311C9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Phonemes: The smallest units of sound that are found within a word.</a:t>
          </a:r>
          <a:endParaRPr lang="en-US" sz="1800" kern="1200"/>
        </a:p>
      </dsp:txBody>
      <dsp:txXfrm>
        <a:off x="3080" y="587032"/>
        <a:ext cx="2444055" cy="1466433"/>
      </dsp:txXfrm>
    </dsp:sp>
    <dsp:sp modelId="{63EFF95A-68CF-4A8F-869D-26D625632D54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Grapheme: A grapheme is a letter or a number of letters that represent a sound (phoneme) sh ch.</a:t>
          </a:r>
          <a:endParaRPr lang="en-US" sz="1800" kern="1200"/>
        </a:p>
      </dsp:txBody>
      <dsp:txXfrm>
        <a:off x="2691541" y="587032"/>
        <a:ext cx="2444055" cy="1466433"/>
      </dsp:txXfrm>
    </dsp:sp>
    <dsp:sp modelId="{DFD7E382-3C48-4C68-BACF-CC1C2B6E9D30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Digraph: Two letters that make one sound when read.</a:t>
          </a:r>
          <a:endParaRPr lang="en-US" sz="1800" kern="1200"/>
        </a:p>
      </dsp:txBody>
      <dsp:txXfrm>
        <a:off x="5380002" y="587032"/>
        <a:ext cx="2444055" cy="1466433"/>
      </dsp:txXfrm>
    </dsp:sp>
    <dsp:sp modelId="{218AE8AC-6D8D-47B4-9F89-3D07B06D3DC2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Trigraph: Three letters that make one sound.</a:t>
          </a:r>
          <a:endParaRPr lang="en-US" sz="1800" kern="1200"/>
        </a:p>
      </dsp:txBody>
      <dsp:txXfrm>
        <a:off x="8068463" y="587032"/>
        <a:ext cx="2444055" cy="1466433"/>
      </dsp:txXfrm>
    </dsp:sp>
    <dsp:sp modelId="{747EF1F9-7F1E-445F-8F56-0747571452B5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CVC: Stands for consonant, vowel, consonant.</a:t>
          </a:r>
          <a:endParaRPr lang="en-US" sz="1800" kern="1200"/>
        </a:p>
      </dsp:txBody>
      <dsp:txXfrm>
        <a:off x="3080" y="2297871"/>
        <a:ext cx="2444055" cy="1466433"/>
      </dsp:txXfrm>
    </dsp:sp>
    <dsp:sp modelId="{E8FC0AF0-A06E-423F-AED5-640CDFABE93E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Segmenting: breaking up a word into its sounds. </a:t>
          </a:r>
          <a:endParaRPr lang="en-US" sz="1800" kern="1200"/>
        </a:p>
      </dsp:txBody>
      <dsp:txXfrm>
        <a:off x="2691541" y="2297871"/>
        <a:ext cx="2444055" cy="1466433"/>
      </dsp:txXfrm>
    </dsp:sp>
    <dsp:sp modelId="{F11DF01B-C173-4F40-A357-0270896B7138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Blending : Putting the sounds together to read a word.</a:t>
          </a:r>
          <a:endParaRPr lang="en-US" sz="1800" kern="1200"/>
        </a:p>
      </dsp:txBody>
      <dsp:txXfrm>
        <a:off x="5380002" y="2297871"/>
        <a:ext cx="2444055" cy="1466433"/>
      </dsp:txXfrm>
    </dsp:sp>
    <dsp:sp modelId="{94706777-4A3F-48DB-A40E-BFFC985CC291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Tricky words: Words that cannot easily be decoded.</a:t>
          </a:r>
          <a:endParaRPr lang="en-US" sz="1800" kern="1200"/>
        </a:p>
      </dsp:txBody>
      <dsp:txXfrm>
        <a:off x="8068463" y="2297871"/>
        <a:ext cx="2444055" cy="14664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3B513-4E2A-4779-93CC-873AF6339501}">
      <dsp:nvSpPr>
        <dsp:cNvPr id="0" name=""/>
        <dsp:cNvSpPr/>
      </dsp:nvSpPr>
      <dsp:spPr>
        <a:xfrm>
          <a:off x="0" y="0"/>
          <a:ext cx="6263640" cy="10069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We start on the carpet, </a:t>
          </a:r>
          <a:r>
            <a:rPr lang="en-GB" sz="1800" kern="1200" dirty="0">
              <a:latin typeface="Calibri Light" panose="020F0302020204030204"/>
            </a:rPr>
            <a:t>sing the alphabet song, review</a:t>
          </a:r>
          <a:r>
            <a:rPr lang="en-GB" sz="1800" kern="1200" dirty="0"/>
            <a:t> all learned phonemes and then introduce new sounds.</a:t>
          </a:r>
          <a:endParaRPr lang="en-US" sz="1800" kern="1200" dirty="0"/>
        </a:p>
      </dsp:txBody>
      <dsp:txXfrm>
        <a:off x="49154" y="49154"/>
        <a:ext cx="6165332" cy="908623"/>
      </dsp:txXfrm>
    </dsp:sp>
    <dsp:sp modelId="{37DB8E7A-9EB9-4B77-9C25-E9ACB97B42D6}">
      <dsp:nvSpPr>
        <dsp:cNvPr id="0" name=""/>
        <dsp:cNvSpPr/>
      </dsp:nvSpPr>
      <dsp:spPr>
        <a:xfrm>
          <a:off x="0" y="1008503"/>
          <a:ext cx="6263640" cy="1006931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Once the children have learnt the first set of sounds, we begin to build and read words.</a:t>
          </a:r>
          <a:endParaRPr lang="en-US" sz="1800" kern="1200" dirty="0"/>
        </a:p>
      </dsp:txBody>
      <dsp:txXfrm>
        <a:off x="49154" y="1057657"/>
        <a:ext cx="6165332" cy="908623"/>
      </dsp:txXfrm>
    </dsp:sp>
    <dsp:sp modelId="{96DFC4A6-FBC4-4722-9DF4-F4400C8C911C}">
      <dsp:nvSpPr>
        <dsp:cNvPr id="0" name=""/>
        <dsp:cNvSpPr/>
      </dsp:nvSpPr>
      <dsp:spPr>
        <a:xfrm>
          <a:off x="0" y="2047942"/>
          <a:ext cx="6263640" cy="100693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Then we move</a:t>
          </a:r>
          <a:r>
            <a:rPr lang="en-GB" sz="1800" kern="1200" dirty="0">
              <a:latin typeface="Calibri Light" panose="020F0302020204030204"/>
            </a:rPr>
            <a:t> </a:t>
          </a:r>
          <a:r>
            <a:rPr lang="en-GB" sz="1800" kern="1200" dirty="0"/>
            <a:t>to the tables and practice writing the new sound.</a:t>
          </a:r>
          <a:endParaRPr lang="en-US" sz="1800" kern="1200" dirty="0"/>
        </a:p>
      </dsp:txBody>
      <dsp:txXfrm>
        <a:off x="49154" y="2097096"/>
        <a:ext cx="6165332" cy="908623"/>
      </dsp:txXfrm>
    </dsp:sp>
    <dsp:sp modelId="{52DA6FBC-13A5-476D-B5AD-6A66F0B1D996}">
      <dsp:nvSpPr>
        <dsp:cNvPr id="0" name=""/>
        <dsp:cNvSpPr/>
      </dsp:nvSpPr>
      <dsp:spPr>
        <a:xfrm>
          <a:off x="0" y="3080160"/>
          <a:ext cx="6263640" cy="1006931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The children </a:t>
          </a:r>
          <a:r>
            <a:rPr lang="en-GB" sz="1800" kern="1200" dirty="0">
              <a:latin typeface="Calibri Light" panose="020F0302020204030204"/>
            </a:rPr>
            <a:t>begin to</a:t>
          </a:r>
          <a:r>
            <a:rPr lang="en-GB" sz="1800" kern="1200" dirty="0"/>
            <a:t> write words and eventually sentences containing the new sound.</a:t>
          </a:r>
          <a:endParaRPr lang="en-US" sz="1800" kern="1200" dirty="0"/>
        </a:p>
      </dsp:txBody>
      <dsp:txXfrm>
        <a:off x="49154" y="3129314"/>
        <a:ext cx="6165332" cy="908623"/>
      </dsp:txXfrm>
    </dsp:sp>
    <dsp:sp modelId="{E2F32296-E41A-4EB2-8675-2F95F2A81638}">
      <dsp:nvSpPr>
        <dsp:cNvPr id="0" name=""/>
        <dsp:cNvSpPr/>
      </dsp:nvSpPr>
      <dsp:spPr>
        <a:xfrm>
          <a:off x="0" y="4146292"/>
          <a:ext cx="6263640" cy="100693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children read a book in pairs which contains the new sound and teachers support the groups listening to children as they read.</a:t>
          </a:r>
        </a:p>
      </dsp:txBody>
      <dsp:txXfrm>
        <a:off x="49154" y="4195446"/>
        <a:ext cx="6165332" cy="9086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2F32E-4625-4C53-96F7-952AC8C21490}">
      <dsp:nvSpPr>
        <dsp:cNvPr id="0" name=""/>
        <dsp:cNvSpPr/>
      </dsp:nvSpPr>
      <dsp:spPr>
        <a:xfrm>
          <a:off x="0" y="1783"/>
          <a:ext cx="6364224" cy="7600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1A4A4-978E-46B5-8ED0-27AB10A6D7FF}">
      <dsp:nvSpPr>
        <dsp:cNvPr id="0" name=""/>
        <dsp:cNvSpPr/>
      </dsp:nvSpPr>
      <dsp:spPr>
        <a:xfrm>
          <a:off x="229911" y="172791"/>
          <a:ext cx="418020" cy="4180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661F8-3288-457F-9E3A-79ED049106D5}">
      <dsp:nvSpPr>
        <dsp:cNvPr id="0" name=""/>
        <dsp:cNvSpPr/>
      </dsp:nvSpPr>
      <dsp:spPr>
        <a:xfrm>
          <a:off x="877842" y="1783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children will bring home a reading book with no words. As we learn more phonemes, they will bring a book that  features the phonemes they have been learning that week.</a:t>
          </a:r>
        </a:p>
      </dsp:txBody>
      <dsp:txXfrm>
        <a:off x="877842" y="1783"/>
        <a:ext cx="5486381" cy="760036"/>
      </dsp:txXfrm>
    </dsp:sp>
    <dsp:sp modelId="{5CF57F21-8F2B-45E1-B8DF-D977AEFF6255}">
      <dsp:nvSpPr>
        <dsp:cNvPr id="0" name=""/>
        <dsp:cNvSpPr/>
      </dsp:nvSpPr>
      <dsp:spPr>
        <a:xfrm>
          <a:off x="0" y="951829"/>
          <a:ext cx="6364224" cy="7600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CC9EAA-178A-4C70-A841-7D1087206941}">
      <dsp:nvSpPr>
        <dsp:cNvPr id="0" name=""/>
        <dsp:cNvSpPr/>
      </dsp:nvSpPr>
      <dsp:spPr>
        <a:xfrm>
          <a:off x="229911" y="1122837"/>
          <a:ext cx="418020" cy="4180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8439F-7703-4C25-925D-F2711AAB3AC4}">
      <dsp:nvSpPr>
        <dsp:cNvPr id="0" name=""/>
        <dsp:cNvSpPr/>
      </dsp:nvSpPr>
      <dsp:spPr>
        <a:xfrm>
          <a:off x="877842" y="951829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Please read the school book at least 5 times a week. </a:t>
          </a:r>
        </a:p>
      </dsp:txBody>
      <dsp:txXfrm>
        <a:off x="877842" y="951829"/>
        <a:ext cx="5486381" cy="760036"/>
      </dsp:txXfrm>
    </dsp:sp>
    <dsp:sp modelId="{6F37A8AA-7F00-4884-B044-6FE82871745C}">
      <dsp:nvSpPr>
        <dsp:cNvPr id="0" name=""/>
        <dsp:cNvSpPr/>
      </dsp:nvSpPr>
      <dsp:spPr>
        <a:xfrm>
          <a:off x="0" y="1901874"/>
          <a:ext cx="6364224" cy="7600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A9103-DE5B-45F6-9735-D599763ED3EA}">
      <dsp:nvSpPr>
        <dsp:cNvPr id="0" name=""/>
        <dsp:cNvSpPr/>
      </dsp:nvSpPr>
      <dsp:spPr>
        <a:xfrm>
          <a:off x="229911" y="2072883"/>
          <a:ext cx="418020" cy="4180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09489-1D49-4E5E-BAD5-4862098F96D7}">
      <dsp:nvSpPr>
        <dsp:cNvPr id="0" name=""/>
        <dsp:cNvSpPr/>
      </dsp:nvSpPr>
      <dsp:spPr>
        <a:xfrm>
          <a:off x="877842" y="1901874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Make comments in the reading diary and let us know how our child is doing. </a:t>
          </a:r>
        </a:p>
      </dsp:txBody>
      <dsp:txXfrm>
        <a:off x="877842" y="1901874"/>
        <a:ext cx="5486381" cy="760036"/>
      </dsp:txXfrm>
    </dsp:sp>
    <dsp:sp modelId="{5C35A5AD-F4DF-4439-9BA7-982166B69328}">
      <dsp:nvSpPr>
        <dsp:cNvPr id="0" name=""/>
        <dsp:cNvSpPr/>
      </dsp:nvSpPr>
      <dsp:spPr>
        <a:xfrm>
          <a:off x="0" y="2851920"/>
          <a:ext cx="6364224" cy="7600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0DFD1-CD9B-4C7D-AFF8-728731FE78FC}">
      <dsp:nvSpPr>
        <dsp:cNvPr id="0" name=""/>
        <dsp:cNvSpPr/>
      </dsp:nvSpPr>
      <dsp:spPr>
        <a:xfrm>
          <a:off x="229911" y="3022928"/>
          <a:ext cx="418020" cy="4180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31702-F733-46BC-B14E-0C2324431BD7}">
      <dsp:nvSpPr>
        <dsp:cNvPr id="0" name=""/>
        <dsp:cNvSpPr/>
      </dsp:nvSpPr>
      <dsp:spPr>
        <a:xfrm>
          <a:off x="877842" y="2851920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Phonics Bug - </a:t>
          </a:r>
          <a:r>
            <a:rPr lang="en-US" sz="1400" kern="1200" dirty="0">
              <a:hlinkClick xmlns:r="http://schemas.openxmlformats.org/officeDocument/2006/relationships" r:id="rId9"/>
            </a:rPr>
            <a:t>https://www.activelearnprimary.co.uk/login?e=-1&amp;c=0</a:t>
          </a:r>
          <a:endParaRPr lang="en-US" sz="1400" kern="1200" dirty="0"/>
        </a:p>
      </dsp:txBody>
      <dsp:txXfrm>
        <a:off x="877842" y="2851920"/>
        <a:ext cx="5486381" cy="760036"/>
      </dsp:txXfrm>
    </dsp:sp>
    <dsp:sp modelId="{CBFC1A69-6263-4569-A614-6B59D69D8661}">
      <dsp:nvSpPr>
        <dsp:cNvPr id="0" name=""/>
        <dsp:cNvSpPr/>
      </dsp:nvSpPr>
      <dsp:spPr>
        <a:xfrm>
          <a:off x="0" y="3801966"/>
          <a:ext cx="6364224" cy="7600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6DAD0-CCCF-48EF-8135-875F9D146C4B}">
      <dsp:nvSpPr>
        <dsp:cNvPr id="0" name=""/>
        <dsp:cNvSpPr/>
      </dsp:nvSpPr>
      <dsp:spPr>
        <a:xfrm>
          <a:off x="229911" y="3972974"/>
          <a:ext cx="418020" cy="41802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1B24A-8EDF-4558-9B1E-8184012A9AF8}">
      <dsp:nvSpPr>
        <dsp:cNvPr id="0" name=""/>
        <dsp:cNvSpPr/>
      </dsp:nvSpPr>
      <dsp:spPr>
        <a:xfrm>
          <a:off x="877842" y="3801966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 January we will use </a:t>
          </a:r>
          <a:r>
            <a:rPr lang="en-US" sz="1400" kern="1200" dirty="0" err="1"/>
            <a:t>Edshed</a:t>
          </a:r>
          <a:r>
            <a:rPr lang="en-US" sz="1400" kern="1200" dirty="0"/>
            <a:t> for Phonics and </a:t>
          </a:r>
          <a:r>
            <a:rPr lang="en-US" sz="1400" kern="1200" dirty="0" err="1"/>
            <a:t>Maths</a:t>
          </a:r>
          <a:r>
            <a:rPr lang="en-US" sz="1400" kern="1200" dirty="0"/>
            <a:t> activities- </a:t>
          </a:r>
        </a:p>
      </dsp:txBody>
      <dsp:txXfrm>
        <a:off x="877842" y="3801966"/>
        <a:ext cx="5486381" cy="760036"/>
      </dsp:txXfrm>
    </dsp:sp>
    <dsp:sp modelId="{1105610D-8FE4-4AE8-BF85-B0916870B3FF}">
      <dsp:nvSpPr>
        <dsp:cNvPr id="0" name=""/>
        <dsp:cNvSpPr/>
      </dsp:nvSpPr>
      <dsp:spPr>
        <a:xfrm>
          <a:off x="0" y="4752011"/>
          <a:ext cx="6364224" cy="7600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C3D68-9BA0-49EF-9157-B257E9FA6B81}">
      <dsp:nvSpPr>
        <dsp:cNvPr id="0" name=""/>
        <dsp:cNvSpPr/>
      </dsp:nvSpPr>
      <dsp:spPr>
        <a:xfrm>
          <a:off x="229911" y="4923020"/>
          <a:ext cx="418020" cy="418020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EFD6E3-D000-4AC4-B98E-B8A789C5CD54}">
      <dsp:nvSpPr>
        <dsp:cNvPr id="0" name=""/>
        <dsp:cNvSpPr/>
      </dsp:nvSpPr>
      <dsp:spPr>
        <a:xfrm>
          <a:off x="877842" y="4752011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hlinkClick xmlns:r="http://schemas.openxmlformats.org/officeDocument/2006/relationships" r:id="rId14"/>
            </a:rPr>
            <a:t>https://www.edshed.com </a:t>
          </a:r>
          <a:endParaRPr lang="en-US" sz="1400" kern="1200" dirty="0"/>
        </a:p>
      </dsp:txBody>
      <dsp:txXfrm>
        <a:off x="877842" y="4752011"/>
        <a:ext cx="5486381" cy="7600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62684-79A6-4435-8B12-C39E4ADABAED}">
      <dsp:nvSpPr>
        <dsp:cNvPr id="0" name=""/>
        <dsp:cNvSpPr/>
      </dsp:nvSpPr>
      <dsp:spPr>
        <a:xfrm>
          <a:off x="0" y="717"/>
          <a:ext cx="6301601" cy="602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BC0AC-5C1B-4D09-8D13-E9102FD409B9}">
      <dsp:nvSpPr>
        <dsp:cNvPr id="0" name=""/>
        <dsp:cNvSpPr/>
      </dsp:nvSpPr>
      <dsp:spPr>
        <a:xfrm>
          <a:off x="182349" y="136349"/>
          <a:ext cx="331544" cy="3315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FBDF5-D99D-4B3D-80F5-F636A1970129}">
      <dsp:nvSpPr>
        <dsp:cNvPr id="0" name=""/>
        <dsp:cNvSpPr/>
      </dsp:nvSpPr>
      <dsp:spPr>
        <a:xfrm>
          <a:off x="696242" y="717"/>
          <a:ext cx="5605358" cy="60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97" tIns="63797" rIns="63797" bIns="6379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Make comments in the reading diary and let us know how our child is doing.</a:t>
          </a:r>
          <a:r>
            <a:rPr lang="en-US" sz="1500" kern="1200" dirty="0">
              <a:latin typeface="Calibri Light" panose="020F0302020204030204"/>
            </a:rPr>
            <a:t> </a:t>
          </a:r>
          <a:endParaRPr lang="en-US" sz="1500" kern="1200" dirty="0"/>
        </a:p>
      </dsp:txBody>
      <dsp:txXfrm>
        <a:off x="696242" y="717"/>
        <a:ext cx="5605358" cy="602807"/>
      </dsp:txXfrm>
    </dsp:sp>
    <dsp:sp modelId="{088DA990-50AD-4F73-8546-09B37A0EACD8}">
      <dsp:nvSpPr>
        <dsp:cNvPr id="0" name=""/>
        <dsp:cNvSpPr/>
      </dsp:nvSpPr>
      <dsp:spPr>
        <a:xfrm>
          <a:off x="0" y="754227"/>
          <a:ext cx="6301601" cy="602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D196AA-AD4F-45E7-86B6-9D3F04F7F41A}">
      <dsp:nvSpPr>
        <dsp:cNvPr id="0" name=""/>
        <dsp:cNvSpPr/>
      </dsp:nvSpPr>
      <dsp:spPr>
        <a:xfrm>
          <a:off x="182349" y="889858"/>
          <a:ext cx="331544" cy="3315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DC20D-D8B0-4500-8FBC-84B04D554FF9}">
      <dsp:nvSpPr>
        <dsp:cNvPr id="0" name=""/>
        <dsp:cNvSpPr/>
      </dsp:nvSpPr>
      <dsp:spPr>
        <a:xfrm>
          <a:off x="696242" y="754227"/>
          <a:ext cx="5605358" cy="60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97" tIns="63797" rIns="63797" bIns="6379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Tell us if they are/are not </a:t>
          </a:r>
          <a:r>
            <a:rPr lang="en-US" sz="1500" kern="1200" dirty="0" err="1"/>
            <a:t>recognising</a:t>
          </a:r>
          <a:r>
            <a:rPr lang="en-US" sz="1500" kern="1200" dirty="0"/>
            <a:t> particular </a:t>
          </a:r>
          <a:r>
            <a:rPr lang="en-US" sz="1500" kern="1200" dirty="0">
              <a:latin typeface="Calibri Light" panose="020F0302020204030204"/>
            </a:rPr>
            <a:t>sounds. </a:t>
          </a:r>
          <a:endParaRPr lang="en-US" sz="1500" kern="1200" dirty="0"/>
        </a:p>
      </dsp:txBody>
      <dsp:txXfrm>
        <a:off x="696242" y="754227"/>
        <a:ext cx="5605358" cy="602807"/>
      </dsp:txXfrm>
    </dsp:sp>
    <dsp:sp modelId="{F7F847C1-DD3A-4396-BDA3-F1F85C73F59B}">
      <dsp:nvSpPr>
        <dsp:cNvPr id="0" name=""/>
        <dsp:cNvSpPr/>
      </dsp:nvSpPr>
      <dsp:spPr>
        <a:xfrm>
          <a:off x="0" y="1507736"/>
          <a:ext cx="6301601" cy="602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363B6-D8C1-48F6-A502-0C5EF48EF95C}">
      <dsp:nvSpPr>
        <dsp:cNvPr id="0" name=""/>
        <dsp:cNvSpPr/>
      </dsp:nvSpPr>
      <dsp:spPr>
        <a:xfrm>
          <a:off x="182349" y="1643368"/>
          <a:ext cx="331544" cy="3315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A581A-1500-4E0F-9C05-CBB4EB516CFD}">
      <dsp:nvSpPr>
        <dsp:cNvPr id="0" name=""/>
        <dsp:cNvSpPr/>
      </dsp:nvSpPr>
      <dsp:spPr>
        <a:xfrm>
          <a:off x="696242" y="1507736"/>
          <a:ext cx="5605358" cy="60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97" tIns="63797" rIns="63797" bIns="6379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Are they able </a:t>
          </a:r>
          <a:r>
            <a:rPr lang="en-US" sz="1500" kern="1200" dirty="0"/>
            <a:t>to blend</a:t>
          </a:r>
          <a:r>
            <a:rPr lang="en-US" sz="1500" kern="1200" dirty="0">
              <a:latin typeface="Calibri Light" panose="020F0302020204030204"/>
            </a:rPr>
            <a:t>?</a:t>
          </a:r>
        </a:p>
      </dsp:txBody>
      <dsp:txXfrm>
        <a:off x="696242" y="1507736"/>
        <a:ext cx="5605358" cy="602807"/>
      </dsp:txXfrm>
    </dsp:sp>
    <dsp:sp modelId="{F446EFF0-C873-408D-BE3C-15D3F66CC07F}">
      <dsp:nvSpPr>
        <dsp:cNvPr id="0" name=""/>
        <dsp:cNvSpPr/>
      </dsp:nvSpPr>
      <dsp:spPr>
        <a:xfrm>
          <a:off x="0" y="2261245"/>
          <a:ext cx="6301601" cy="602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7FC69-8909-430A-A5C6-CABA2B1B041D}">
      <dsp:nvSpPr>
        <dsp:cNvPr id="0" name=""/>
        <dsp:cNvSpPr/>
      </dsp:nvSpPr>
      <dsp:spPr>
        <a:xfrm>
          <a:off x="182349" y="2396877"/>
          <a:ext cx="331544" cy="3315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C1597-5295-437D-8754-BBE8ABE51CD7}">
      <dsp:nvSpPr>
        <dsp:cNvPr id="0" name=""/>
        <dsp:cNvSpPr/>
      </dsp:nvSpPr>
      <dsp:spPr>
        <a:xfrm>
          <a:off x="696242" y="2261245"/>
          <a:ext cx="5605358" cy="60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97" tIns="63797" rIns="63797" bIns="6379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Are they talking</a:t>
          </a:r>
          <a:r>
            <a:rPr lang="en-US" sz="1500" kern="1200" dirty="0"/>
            <a:t> about the story</a:t>
          </a:r>
          <a:r>
            <a:rPr lang="en-US" sz="1500" kern="1200" dirty="0">
              <a:latin typeface="Calibri Light" panose="020F0302020204030204"/>
            </a:rPr>
            <a:t>?</a:t>
          </a:r>
          <a:endParaRPr lang="en-US" sz="1500" kern="1200" dirty="0"/>
        </a:p>
      </dsp:txBody>
      <dsp:txXfrm>
        <a:off x="696242" y="2261245"/>
        <a:ext cx="5605358" cy="602807"/>
      </dsp:txXfrm>
    </dsp:sp>
    <dsp:sp modelId="{E3545998-296D-420E-B5E0-8B1B05E02BA5}">
      <dsp:nvSpPr>
        <dsp:cNvPr id="0" name=""/>
        <dsp:cNvSpPr/>
      </dsp:nvSpPr>
      <dsp:spPr>
        <a:xfrm>
          <a:off x="0" y="3014755"/>
          <a:ext cx="6301601" cy="602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25CF0-4E06-489A-A26A-57E763E15E25}">
      <dsp:nvSpPr>
        <dsp:cNvPr id="0" name=""/>
        <dsp:cNvSpPr/>
      </dsp:nvSpPr>
      <dsp:spPr>
        <a:xfrm>
          <a:off x="182349" y="3150387"/>
          <a:ext cx="331544" cy="3315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B5BB0-F595-47AB-A7FC-698D6276DAF0}">
      <dsp:nvSpPr>
        <dsp:cNvPr id="0" name=""/>
        <dsp:cNvSpPr/>
      </dsp:nvSpPr>
      <dsp:spPr>
        <a:xfrm>
          <a:off x="696242" y="3014755"/>
          <a:ext cx="5605358" cy="60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97" tIns="63797" rIns="63797" bIns="6379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Making</a:t>
          </a:r>
          <a:r>
            <a:rPr lang="en-US" sz="1500" kern="1200" dirty="0"/>
            <a:t> predictions</a:t>
          </a:r>
          <a:r>
            <a:rPr lang="en-US" sz="1500" kern="1200" dirty="0">
              <a:latin typeface="Calibri Light" panose="020F0302020204030204"/>
            </a:rPr>
            <a:t>.</a:t>
          </a:r>
          <a:endParaRPr lang="en-US" sz="1500" kern="1200" dirty="0"/>
        </a:p>
      </dsp:txBody>
      <dsp:txXfrm>
        <a:off x="696242" y="3014755"/>
        <a:ext cx="5605358" cy="602807"/>
      </dsp:txXfrm>
    </dsp:sp>
    <dsp:sp modelId="{D51AC8FD-AFAB-4562-B2B3-6BD71275927E}">
      <dsp:nvSpPr>
        <dsp:cNvPr id="0" name=""/>
        <dsp:cNvSpPr/>
      </dsp:nvSpPr>
      <dsp:spPr>
        <a:xfrm>
          <a:off x="0" y="3768264"/>
          <a:ext cx="6301601" cy="602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9226D-A7CF-466A-B5B9-0B83712CFEC3}">
      <dsp:nvSpPr>
        <dsp:cNvPr id="0" name=""/>
        <dsp:cNvSpPr/>
      </dsp:nvSpPr>
      <dsp:spPr>
        <a:xfrm>
          <a:off x="182349" y="3903896"/>
          <a:ext cx="331544" cy="3315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9EADC-1226-4833-B9B3-7B706AB2C2B0}">
      <dsp:nvSpPr>
        <dsp:cNvPr id="0" name=""/>
        <dsp:cNvSpPr/>
      </dsp:nvSpPr>
      <dsp:spPr>
        <a:xfrm>
          <a:off x="696242" y="3768264"/>
          <a:ext cx="5605358" cy="60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97" tIns="63797" rIns="63797" bIns="6379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Self-correcting. </a:t>
          </a:r>
          <a:endParaRPr lang="en-US" sz="1500" kern="1200" dirty="0"/>
        </a:p>
      </dsp:txBody>
      <dsp:txXfrm>
        <a:off x="696242" y="3768264"/>
        <a:ext cx="5605358" cy="602807"/>
      </dsp:txXfrm>
    </dsp:sp>
    <dsp:sp modelId="{99921C34-B45E-4829-9E58-55FEF2C2BC0A}">
      <dsp:nvSpPr>
        <dsp:cNvPr id="0" name=""/>
        <dsp:cNvSpPr/>
      </dsp:nvSpPr>
      <dsp:spPr>
        <a:xfrm>
          <a:off x="0" y="4521774"/>
          <a:ext cx="6301601" cy="602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B66E0-EB81-4451-991E-5720E20A16B0}">
      <dsp:nvSpPr>
        <dsp:cNvPr id="0" name=""/>
        <dsp:cNvSpPr/>
      </dsp:nvSpPr>
      <dsp:spPr>
        <a:xfrm>
          <a:off x="182349" y="4657406"/>
          <a:ext cx="331544" cy="33154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2F0EB-3CEA-4834-B210-E7B058878749}">
      <dsp:nvSpPr>
        <dsp:cNvPr id="0" name=""/>
        <dsp:cNvSpPr/>
      </dsp:nvSpPr>
      <dsp:spPr>
        <a:xfrm>
          <a:off x="696242" y="4521774"/>
          <a:ext cx="5605358" cy="60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97" tIns="63797" rIns="63797" bIns="63797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Reading more fluently, </a:t>
          </a:r>
          <a:r>
            <a:rPr lang="en-US" sz="1500" kern="1200" dirty="0"/>
            <a:t> independently.</a:t>
          </a:r>
        </a:p>
      </dsp:txBody>
      <dsp:txXfrm>
        <a:off x="696242" y="4521774"/>
        <a:ext cx="5605358" cy="602807"/>
      </dsp:txXfrm>
    </dsp:sp>
    <dsp:sp modelId="{623E04D8-FA6C-4EFA-8079-C45C3F359691}">
      <dsp:nvSpPr>
        <dsp:cNvPr id="0" name=""/>
        <dsp:cNvSpPr/>
      </dsp:nvSpPr>
      <dsp:spPr>
        <a:xfrm>
          <a:off x="0" y="5275283"/>
          <a:ext cx="6301601" cy="602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E6D40-798B-47DA-BC0B-15EBA13A481A}">
      <dsp:nvSpPr>
        <dsp:cNvPr id="0" name=""/>
        <dsp:cNvSpPr/>
      </dsp:nvSpPr>
      <dsp:spPr>
        <a:xfrm>
          <a:off x="182349" y="5410915"/>
          <a:ext cx="331544" cy="33154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1738A-BC72-4508-AD4F-96B8F033D1F2}">
      <dsp:nvSpPr>
        <dsp:cNvPr id="0" name=""/>
        <dsp:cNvSpPr/>
      </dsp:nvSpPr>
      <dsp:spPr>
        <a:xfrm>
          <a:off x="696242" y="5275283"/>
          <a:ext cx="5605358" cy="60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97" tIns="63797" rIns="63797" bIns="6379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Adding expression</a:t>
          </a:r>
          <a:r>
            <a:rPr lang="en-US" sz="1500" kern="1200" dirty="0">
              <a:latin typeface="Calibri Light" panose="020F0302020204030204"/>
            </a:rPr>
            <a:t>.</a:t>
          </a:r>
          <a:endParaRPr lang="en-US" sz="1500" kern="1200" dirty="0"/>
        </a:p>
      </dsp:txBody>
      <dsp:txXfrm>
        <a:off x="696242" y="5275283"/>
        <a:ext cx="5605358" cy="6028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3DDF2-AF19-4C9C-9972-45EA7DE3C6BA}">
      <dsp:nvSpPr>
        <dsp:cNvPr id="0" name=""/>
        <dsp:cNvSpPr/>
      </dsp:nvSpPr>
      <dsp:spPr>
        <a:xfrm>
          <a:off x="0" y="4300"/>
          <a:ext cx="6263640" cy="91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D1A6D-1804-4A73-805A-476E4880B9D7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E550C1-6A2A-4E30-B1E6-9FE80C69772D}">
      <dsp:nvSpPr>
        <dsp:cNvPr id="0" name=""/>
        <dsp:cNvSpPr/>
      </dsp:nvSpPr>
      <dsp:spPr>
        <a:xfrm>
          <a:off x="1057996" y="4300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Read as part of your daily routine.</a:t>
          </a:r>
          <a:endParaRPr lang="en-US" sz="1500" kern="1200"/>
        </a:p>
      </dsp:txBody>
      <dsp:txXfrm>
        <a:off x="1057996" y="4300"/>
        <a:ext cx="5205643" cy="916014"/>
      </dsp:txXfrm>
    </dsp:sp>
    <dsp:sp modelId="{B5C0C09E-DE13-4697-9B81-840A7AE5AA8A}">
      <dsp:nvSpPr>
        <dsp:cNvPr id="0" name=""/>
        <dsp:cNvSpPr/>
      </dsp:nvSpPr>
      <dsp:spPr>
        <a:xfrm>
          <a:off x="0" y="1149318"/>
          <a:ext cx="6263640" cy="91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ABC4A-9013-4900-A2FC-49E01F293A03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D00E7-CBA0-40C7-A245-218312BFD2C1}">
      <dsp:nvSpPr>
        <dsp:cNvPr id="0" name=""/>
        <dsp:cNvSpPr/>
      </dsp:nvSpPr>
      <dsp:spPr>
        <a:xfrm>
          <a:off x="1057996" y="1149318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Model reading as something enjoyable, important and useful – newspapers, magazines, menus, recipes, instructions, comics, signs, labels, information, timetables etc.</a:t>
          </a:r>
          <a:endParaRPr lang="en-US" sz="1500" kern="1200"/>
        </a:p>
      </dsp:txBody>
      <dsp:txXfrm>
        <a:off x="1057996" y="1149318"/>
        <a:ext cx="5205643" cy="916014"/>
      </dsp:txXfrm>
    </dsp:sp>
    <dsp:sp modelId="{42226E13-5569-494D-BC1F-0C4001A1C3E1}">
      <dsp:nvSpPr>
        <dsp:cNvPr id="0" name=""/>
        <dsp:cNvSpPr/>
      </dsp:nvSpPr>
      <dsp:spPr>
        <a:xfrm>
          <a:off x="0" y="2294336"/>
          <a:ext cx="6263640" cy="91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AA630-0C4A-43DE-8E71-2DFAED0300BE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FC4E0-3ECF-479F-81FB-A424FB5DD5A0}">
      <dsp:nvSpPr>
        <dsp:cNvPr id="0" name=""/>
        <dsp:cNvSpPr/>
      </dsp:nvSpPr>
      <dsp:spPr>
        <a:xfrm>
          <a:off x="1057996" y="2294336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Look for print in the environment – signs, labels etc.</a:t>
          </a:r>
          <a:endParaRPr lang="en-US" sz="1500" kern="1200"/>
        </a:p>
      </dsp:txBody>
      <dsp:txXfrm>
        <a:off x="1057996" y="2294336"/>
        <a:ext cx="5205643" cy="916014"/>
      </dsp:txXfrm>
    </dsp:sp>
    <dsp:sp modelId="{61FFB2FB-B0AB-44ED-A414-6CC4A780B71E}">
      <dsp:nvSpPr>
        <dsp:cNvPr id="0" name=""/>
        <dsp:cNvSpPr/>
      </dsp:nvSpPr>
      <dsp:spPr>
        <a:xfrm>
          <a:off x="0" y="3439354"/>
          <a:ext cx="6263640" cy="91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51C37-04F9-4B3D-A371-6F4DEE23B8F2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9D78A-93C6-451C-91F5-5A76D4C3B4A1}">
      <dsp:nvSpPr>
        <dsp:cNvPr id="0" name=""/>
        <dsp:cNvSpPr/>
      </dsp:nvSpPr>
      <dsp:spPr>
        <a:xfrm>
          <a:off x="1057996" y="3439354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Visit the library.</a:t>
          </a:r>
          <a:endParaRPr lang="en-US" sz="1500" kern="1200"/>
        </a:p>
      </dsp:txBody>
      <dsp:txXfrm>
        <a:off x="1057996" y="3439354"/>
        <a:ext cx="5205643" cy="916014"/>
      </dsp:txXfrm>
    </dsp:sp>
    <dsp:sp modelId="{E423CCA2-4E2E-4226-B58B-15375298344A}">
      <dsp:nvSpPr>
        <dsp:cNvPr id="0" name=""/>
        <dsp:cNvSpPr/>
      </dsp:nvSpPr>
      <dsp:spPr>
        <a:xfrm>
          <a:off x="0" y="4584372"/>
          <a:ext cx="6263640" cy="91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BDE98-D27D-47C9-971F-314ED1F65161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85B3A-364F-43AF-8952-526AA1EF5D15}">
      <dsp:nvSpPr>
        <dsp:cNvPr id="0" name=""/>
        <dsp:cNvSpPr/>
      </dsp:nvSpPr>
      <dsp:spPr>
        <a:xfrm>
          <a:off x="1057996" y="4584372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Read books from your own collections and favourites at home.</a:t>
          </a:r>
          <a:endParaRPr lang="en-US" sz="1500" kern="1200"/>
        </a:p>
      </dsp:txBody>
      <dsp:txXfrm>
        <a:off x="1057996" y="4584372"/>
        <a:ext cx="5205643" cy="9160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4DC85-D2DD-4ABA-983F-0F2DCAA5E2FB}">
      <dsp:nvSpPr>
        <dsp:cNvPr id="0" name=""/>
        <dsp:cNvSpPr/>
      </dsp:nvSpPr>
      <dsp:spPr>
        <a:xfrm>
          <a:off x="1252728" y="1720"/>
          <a:ext cx="5010912" cy="1763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26" tIns="447858" rIns="97226" bIns="4478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Write recognisable letters </a:t>
          </a:r>
          <a:r>
            <a:rPr lang="en-US" sz="1800" kern="1200">
              <a:latin typeface="Calibri Light"/>
            </a:rPr>
            <a:t>most</a:t>
          </a:r>
          <a:r>
            <a:rPr lang="en-US" sz="1800" kern="1200"/>
            <a:t> of which are correctly formed.</a:t>
          </a:r>
        </a:p>
      </dsp:txBody>
      <dsp:txXfrm>
        <a:off x="1252728" y="1720"/>
        <a:ext cx="5010912" cy="1763220"/>
      </dsp:txXfrm>
    </dsp:sp>
    <dsp:sp modelId="{0441FEDD-D44F-45EA-96AD-BFA9514637AF}">
      <dsp:nvSpPr>
        <dsp:cNvPr id="0" name=""/>
        <dsp:cNvSpPr/>
      </dsp:nvSpPr>
      <dsp:spPr>
        <a:xfrm>
          <a:off x="0" y="1720"/>
          <a:ext cx="1252728" cy="17632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90" tIns="174167" rIns="66290" bIns="174167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Write</a:t>
          </a:r>
        </a:p>
      </dsp:txBody>
      <dsp:txXfrm>
        <a:off x="0" y="1720"/>
        <a:ext cx="1252728" cy="1763220"/>
      </dsp:txXfrm>
    </dsp:sp>
    <dsp:sp modelId="{43FD85C4-0DBA-4CD1-8B48-67968BE173EC}">
      <dsp:nvSpPr>
        <dsp:cNvPr id="0" name=""/>
        <dsp:cNvSpPr/>
      </dsp:nvSpPr>
      <dsp:spPr>
        <a:xfrm>
          <a:off x="1252728" y="1870733"/>
          <a:ext cx="5010912" cy="1763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26" tIns="447858" rIns="97226" bIns="4478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Spell words by identifying the sounds in them and representing the sound with a letter or letters.</a:t>
          </a:r>
        </a:p>
      </dsp:txBody>
      <dsp:txXfrm>
        <a:off x="1252728" y="1870733"/>
        <a:ext cx="5010912" cy="1763220"/>
      </dsp:txXfrm>
    </dsp:sp>
    <dsp:sp modelId="{8C2ED475-2A50-4EEF-92D7-4C6C006CA56E}">
      <dsp:nvSpPr>
        <dsp:cNvPr id="0" name=""/>
        <dsp:cNvSpPr/>
      </dsp:nvSpPr>
      <dsp:spPr>
        <a:xfrm>
          <a:off x="0" y="1870733"/>
          <a:ext cx="1252728" cy="17632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90" tIns="174167" rIns="66290" bIns="174167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Spell</a:t>
          </a:r>
        </a:p>
      </dsp:txBody>
      <dsp:txXfrm>
        <a:off x="0" y="1870733"/>
        <a:ext cx="1252728" cy="1763220"/>
      </dsp:txXfrm>
    </dsp:sp>
    <dsp:sp modelId="{707C85EF-C422-4AB1-8194-1DDADC208845}">
      <dsp:nvSpPr>
        <dsp:cNvPr id="0" name=""/>
        <dsp:cNvSpPr/>
      </dsp:nvSpPr>
      <dsp:spPr>
        <a:xfrm>
          <a:off x="1252728" y="3739747"/>
          <a:ext cx="5010912" cy="1763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26" tIns="447858" rIns="97226" bIns="4478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Write simple phrases and sentences that can be read by themselves and others.</a:t>
          </a:r>
        </a:p>
      </dsp:txBody>
      <dsp:txXfrm>
        <a:off x="1252728" y="3739747"/>
        <a:ext cx="5010912" cy="1763220"/>
      </dsp:txXfrm>
    </dsp:sp>
    <dsp:sp modelId="{96DE5C5D-B3FD-475B-8C5D-D4ABD341D62D}">
      <dsp:nvSpPr>
        <dsp:cNvPr id="0" name=""/>
        <dsp:cNvSpPr/>
      </dsp:nvSpPr>
      <dsp:spPr>
        <a:xfrm>
          <a:off x="0" y="3739747"/>
          <a:ext cx="1252728" cy="17632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90" tIns="174167" rIns="66290" bIns="174167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Write</a:t>
          </a:r>
        </a:p>
      </dsp:txBody>
      <dsp:txXfrm>
        <a:off x="0" y="3739747"/>
        <a:ext cx="1252728" cy="17632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CA064-D163-4BDA-9698-4A0D828B941F}">
      <dsp:nvSpPr>
        <dsp:cNvPr id="0" name=""/>
        <dsp:cNvSpPr/>
      </dsp:nvSpPr>
      <dsp:spPr>
        <a:xfrm>
          <a:off x="0" y="729773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Mark making materials available to all children</a:t>
          </a:r>
        </a:p>
      </dsp:txBody>
      <dsp:txXfrm>
        <a:off x="25759" y="755532"/>
        <a:ext cx="10464082" cy="476152"/>
      </dsp:txXfrm>
    </dsp:sp>
    <dsp:sp modelId="{EEF03E62-F945-49FD-972A-3BCF8DB91403}">
      <dsp:nvSpPr>
        <dsp:cNvPr id="0" name=""/>
        <dsp:cNvSpPr/>
      </dsp:nvSpPr>
      <dsp:spPr>
        <a:xfrm>
          <a:off x="0" y="1320804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Easel, paint, chalks, pens, pencils, clipboards etc.</a:t>
          </a:r>
        </a:p>
      </dsp:txBody>
      <dsp:txXfrm>
        <a:off x="25759" y="1346563"/>
        <a:ext cx="10464082" cy="476152"/>
      </dsp:txXfrm>
    </dsp:sp>
    <dsp:sp modelId="{0AF95428-93CE-4728-8073-4E3053C01890}">
      <dsp:nvSpPr>
        <dsp:cNvPr id="0" name=""/>
        <dsp:cNvSpPr/>
      </dsp:nvSpPr>
      <dsp:spPr>
        <a:xfrm>
          <a:off x="0" y="1911834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 phonics lessons children begin by writing sounds, then  words, then dictated sentences.</a:t>
          </a:r>
        </a:p>
      </dsp:txBody>
      <dsp:txXfrm>
        <a:off x="25759" y="1937593"/>
        <a:ext cx="10464082" cy="476152"/>
      </dsp:txXfrm>
    </dsp:sp>
    <dsp:sp modelId="{6ECEC408-AF24-4EA7-8B55-B42EF55B1FF9}">
      <dsp:nvSpPr>
        <dsp:cNvPr id="0" name=""/>
        <dsp:cNvSpPr/>
      </dsp:nvSpPr>
      <dsp:spPr>
        <a:xfrm>
          <a:off x="0" y="2502864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They will start to use these skills in their independent writing as their skills develop.</a:t>
          </a:r>
        </a:p>
      </dsp:txBody>
      <dsp:txXfrm>
        <a:off x="25759" y="2528623"/>
        <a:ext cx="10464082" cy="476152"/>
      </dsp:txXfrm>
    </dsp:sp>
    <dsp:sp modelId="{9B0E5FC8-CF3D-4B0C-A269-A1BC2C78B899}">
      <dsp:nvSpPr>
        <dsp:cNvPr id="0" name=""/>
        <dsp:cNvSpPr/>
      </dsp:nvSpPr>
      <dsp:spPr>
        <a:xfrm>
          <a:off x="0" y="3093894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Drawing and writing as part of our literacy sessions.</a:t>
          </a:r>
        </a:p>
      </dsp:txBody>
      <dsp:txXfrm>
        <a:off x="25759" y="3119653"/>
        <a:ext cx="10464082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408DB-8553-4793-B471-023777912047}" type="datetimeFigureOut">
              <a:rPr lang="en-US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5C4C0-2E62-4225-A874-85683C029AF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8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5C4C0-2E62-4225-A874-85683C029AF1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64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2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18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16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76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53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6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52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35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86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1C95D-F5A1-4213-8D48-A6DD1CB530C9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77726-818F-4A86-8A75-AAD346DC6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08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.uk/url?sa=i&amp;rct=j&amp;q=&amp;esrc=s&amp;source=images&amp;cd=&amp;cad=rja&amp;uact=8&amp;ved=0CAcQjRxqFQoTCIeIq7XQqMgCFYJSFAodhckLQQ&amp;url=https://bigfriendlyteacher.wordpress.com/2014/09/03/post-it-notes-a-teachers-best-friend/&amp;psig=AFQjCNHbUi3tSJ5Y66iRL5m0AT1iIvHqbA&amp;ust=1444041625635267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Ow8vEmh8lA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gif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intentionedindecision.blogspot.com/2015_04_01_archive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Parent </a:t>
            </a:r>
            <a:r>
              <a:rPr lang="en-US" sz="2800" dirty="0">
                <a:solidFill>
                  <a:srgbClr val="FFFFFF"/>
                </a:solidFill>
              </a:rPr>
              <a:t>Workshop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  <a:cs typeface="Calibri Light"/>
              </a:rPr>
              <a:t>18th September 2023</a:t>
            </a:r>
            <a:endParaRPr lang="en-US" sz="28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466892"/>
            <a:ext cx="6780700" cy="39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6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Book bags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4BEF9943-CB08-A7C2-B541-3060AC51077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8401577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7447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73C73-E450-FAEB-EF17-775477D3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What should I write in the reading diary?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6449FA-1912-499D-9DB8-F0BBB7AC30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732869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1097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GB" sz="5200">
                <a:latin typeface="Calibri"/>
                <a:cs typeface="Calibri"/>
              </a:rPr>
              <a:t>What you can do at home.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EF705C-06BF-4E56-8258-930FB96A5E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53800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050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Any 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4955" y="4067032"/>
            <a:ext cx="5998840" cy="2067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r="2633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Writing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09A0C8-C8B1-4F8D-A761-CA0752FE3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02" y="1339513"/>
            <a:ext cx="6903723" cy="405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3D5F56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3223" y="2008828"/>
            <a:ext cx="5956353" cy="3240502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l"/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There is a strong </a:t>
            </a:r>
            <a:r>
              <a:rPr lang="en-US" sz="2300" dirty="0">
                <a:solidFill>
                  <a:srgbClr val="FFFFFF"/>
                </a:solidFill>
              </a:rPr>
              <a:t>connection between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the physical development of children </a:t>
            </a:r>
            <a:r>
              <a:rPr lang="en-US" sz="2300" dirty="0">
                <a:solidFill>
                  <a:srgbClr val="FFFFFF"/>
                </a:solidFill>
              </a:rPr>
              <a:t>and 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their writing and mark making.</a:t>
            </a: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They need lots of gross motor activities to strengthen their shoulders and arms to support a firm pencil grip. 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Lots of running, jumping, swimming, climbing, bike riding, rolling and large mark making.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Using an easel, writing on large paper on the floor, a variety of mark making tools.</a:t>
            </a: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irl climbing on a wall supported by father">
            <a:extLst>
              <a:ext uri="{FF2B5EF4-FFF2-40B4-BE49-F238E27FC236}">
                <a16:creationId xmlns:a16="http://schemas.microsoft.com/office/drawing/2014/main" id="{FCE8660B-F6A1-4037-829A-7168FE6E7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r="2" b="2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8200" y="557189"/>
            <a:ext cx="3374136" cy="556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By the end of their Reception year children should be able to: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222DC-A097-4C93-8B73-4C6349A3086D}"/>
              </a:ext>
            </a:extLst>
          </p:cNvPr>
          <p:cNvSpPr txBox="1"/>
          <p:nvPr/>
        </p:nvSpPr>
        <p:spPr>
          <a:xfrm>
            <a:off x="558800" y="850900"/>
            <a:ext cx="985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865C3F90-5A26-4283-9D1E-4422913F3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44733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3773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ED139-6A9F-4A9F-BB98-0EDB94568D82}"/>
              </a:ext>
            </a:extLst>
          </p:cNvPr>
          <p:cNvSpPr txBox="1"/>
          <p:nvPr/>
        </p:nvSpPr>
        <p:spPr>
          <a:xfrm>
            <a:off x="4724400" y="3200400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What do we do in school to encourage mark making?</a:t>
            </a:r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A93796-EAF2-4B3B-B8E3-DAB01008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do we do in school to encourage mark making?</a:t>
            </a:r>
            <a:endParaRPr lang="en-US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9362E53-5CBA-4E63-940A-7CBBACD31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15053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3925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2" y="261257"/>
            <a:ext cx="2481072" cy="375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44" y="1306285"/>
            <a:ext cx="1984488" cy="3085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866" y="211618"/>
            <a:ext cx="2299608" cy="3066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94" y="2462565"/>
            <a:ext cx="2916269" cy="2303999"/>
          </a:xfrm>
          <a:prstGeom prst="rect">
            <a:avLst/>
          </a:prstGeom>
        </p:spPr>
      </p:pic>
      <p:pic>
        <p:nvPicPr>
          <p:cNvPr id="1026" name="Picture 2" descr="https://i0.wp.com/www.intrepidmurmurings.com/wp-content/uploads/2010/11/PICT0065-320x48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93" y="2772981"/>
            <a:ext cx="1913168" cy="23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229" y="362857"/>
            <a:ext cx="2079327" cy="2486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6" y="4165600"/>
            <a:ext cx="2430379" cy="1970024"/>
          </a:xfrm>
          <a:prstGeom prst="rect">
            <a:avLst/>
          </a:prstGeom>
        </p:spPr>
      </p:pic>
      <p:sp>
        <p:nvSpPr>
          <p:cNvPr id="8" name="AutoShape 2" descr="Image result for pegging washing on a line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9223" y="5034705"/>
            <a:ext cx="2158274" cy="1616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2824" y="4719808"/>
            <a:ext cx="2476500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48675" y="5195316"/>
            <a:ext cx="3524250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2169" y="372001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5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31506D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1495" y="1179095"/>
            <a:ext cx="5956353" cy="3404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Any 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1495" y="4866870"/>
            <a:ext cx="5956353" cy="124727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7345" b="2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45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9743" y="3287143"/>
            <a:ext cx="4996328" cy="1820116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GB" sz="4600" dirty="0">
                <a:solidFill>
                  <a:srgbClr val="FFFFFF"/>
                </a:solidFill>
                <a:latin typeface="Calibri"/>
                <a:cs typeface="Calibri"/>
              </a:rPr>
              <a:t>"At the end of the day the most overwhelming key to a child’s success is the positive involvement of parents."</a:t>
            </a:r>
          </a:p>
          <a:p>
            <a:endParaRPr lang="en-GB" sz="2200" dirty="0">
              <a:solidFill>
                <a:srgbClr val="FFFFFF"/>
              </a:solidFill>
              <a:latin typeface="Berlin Sans FB" panose="020E0602020502020306" pitchFamily="34" charset="0"/>
            </a:endParaRPr>
          </a:p>
          <a:p>
            <a:endParaRPr lang="en-GB" sz="5100" dirty="0">
              <a:solidFill>
                <a:srgbClr val="FFFFFF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" b="-3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1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32" y="643466"/>
            <a:ext cx="5482067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8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C1B9D-7A1B-4CD2-8C13-AA90CF951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 the end of their reception year children should be able to :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4B302-4647-4E91-881A-0AE089F7F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Have a deep understanding of number to 10, including the composition of each number.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/>
              <a:t>Subitise</a:t>
            </a:r>
            <a:r>
              <a:rPr lang="en-US" dirty="0"/>
              <a:t> (</a:t>
            </a:r>
            <a:r>
              <a:rPr lang="en-US" dirty="0" err="1"/>
              <a:t>recognise</a:t>
            </a:r>
            <a:r>
              <a:rPr lang="en-US" dirty="0"/>
              <a:t> quantities without counting) to 5.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Automatically recall number bonds up to 5 (including subtraction facts) and some number bonds to 10.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Verbally count beyond 20, </a:t>
            </a:r>
            <a:r>
              <a:rPr lang="en-US" dirty="0" err="1"/>
              <a:t>recognising</a:t>
            </a:r>
            <a:r>
              <a:rPr lang="en-US" dirty="0"/>
              <a:t> the pattern of the counting system.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Compare quantities up to 10 in different contexts and be able to say which is greater than, less than or the same.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Explore and represent patterns within numbers to 10, including odds and evens, doubles and sharing.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7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540" y="163902"/>
            <a:ext cx="11818189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Berlin Sans FB Demi" panose="020E0802020502020306" pitchFamily="34" charset="0"/>
              </a:rPr>
              <a:t>Number</a:t>
            </a:r>
          </a:p>
          <a:p>
            <a:pPr algn="ctr"/>
            <a:endParaRPr lang="en-US">
              <a:solidFill>
                <a:srgbClr val="0070C0"/>
              </a:solidFill>
              <a:latin typeface="Berlin Sans FB Demi" panose="020E0802020502020306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Berlin Sans FB Demi" panose="020E0802020502020306" pitchFamily="34" charset="0"/>
            </a:endParaRPr>
          </a:p>
          <a:p>
            <a:pPr algn="ctr"/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endParaRPr lang="en-US">
              <a:solidFill>
                <a:srgbClr val="0070C0"/>
              </a:solidFill>
              <a:latin typeface="Berlin Sans FB Demi" panose="020E0802020502020306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" name="Picture 3">
            <a:hlinkClick r:id="" action="ppaction://media"/>
            <a:extLst>
              <a:ext uri="{FF2B5EF4-FFF2-40B4-BE49-F238E27FC236}">
                <a16:creationId xmlns:a16="http://schemas.microsoft.com/office/drawing/2014/main" id="{0821DFBD-6A85-4CC8-9BB1-83AA863F0E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3343" y="444954"/>
            <a:ext cx="8284027" cy="53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A picture containing outdoor, conifer, tree, plant&#10;&#10;Description automatically generated">
            <a:extLst>
              <a:ext uri="{FF2B5EF4-FFF2-40B4-BE49-F238E27FC236}">
                <a16:creationId xmlns:a16="http://schemas.microsoft.com/office/drawing/2014/main" id="{927B8CF2-7A65-4985-8FD0-93345D852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23" r="-1" b="1256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Picture 2" descr="A picture containing board, pea, cutting, wooden&#10;&#10;Description automatically generated">
            <a:extLst>
              <a:ext uri="{FF2B5EF4-FFF2-40B4-BE49-F238E27FC236}">
                <a16:creationId xmlns:a16="http://schemas.microsoft.com/office/drawing/2014/main" id="{F1AFE8DE-1550-442F-93CB-2BCACE6F0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63" r="4" b="706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4" descr="A picture containing ground&#10;&#10;Description automatically generated">
            <a:extLst>
              <a:ext uri="{FF2B5EF4-FFF2-40B4-BE49-F238E27FC236}">
                <a16:creationId xmlns:a16="http://schemas.microsoft.com/office/drawing/2014/main" id="{71CF7481-54BF-45A2-B7F6-0E272AC37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5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69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libri"/>
                <a:cs typeface="Calibri"/>
              </a:rPr>
              <a:t>Then they can solve simple problems involving number and answer questions.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455" y="2262847"/>
            <a:ext cx="10515600" cy="437587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C:\Users\kate.caton\AppData\Local\Microsoft\Windows\Temporary Internet Files\Content.IE5\CFCN9EDU\199048292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0" b="90"/>
          <a:stretch/>
        </p:blipFill>
        <p:spPr bwMode="auto">
          <a:xfrm>
            <a:off x="7639606" y="1860953"/>
            <a:ext cx="3332849" cy="331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3094" y="2277224"/>
            <a:ext cx="509847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800">
                <a:solidFill>
                  <a:srgbClr val="0070C0"/>
                </a:solidFill>
                <a:latin typeface="Calibri"/>
                <a:cs typeface="Calibri"/>
              </a:rPr>
              <a:t>I had 5 biscuits. I ate 2. How many were left?</a:t>
            </a:r>
          </a:p>
        </p:txBody>
      </p:sp>
    </p:spTree>
    <p:extLst>
      <p:ext uri="{BB962C8B-B14F-4D97-AF65-F5344CB8AC3E}">
        <p14:creationId xmlns:p14="http://schemas.microsoft.com/office/powerpoint/2010/main" val="2976553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Counting beyond 10….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2256" y="643466"/>
            <a:ext cx="5610820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65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134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136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Rectangle 138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Rectangle 140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0" name="Rectangle 142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Oval 144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 descr="C:\Users\kate.caton\AppData\Local\Microsoft\Windows\Temporary Internet Files\Content.IE5\AZFJZWCG\detect-simple-shapes-src-im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8788"/>
            <a:ext cx="3348038" cy="334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8263"/>
            <a:ext cx="3348038" cy="2473325"/>
          </a:xfrm>
          <a:prstGeom prst="rect">
            <a:avLst/>
          </a:prstGeom>
        </p:spPr>
      </p:pic>
      <p:pic>
        <p:nvPicPr>
          <p:cNvPr id="2053" name="Picture 5" descr="C:\Users\kate.caton\AppData\Local\Microsoft\Windows\Temporary Internet Files\Content.IE5\R64VA3OY\3D_shapes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63" y="458788"/>
            <a:ext cx="2187575" cy="2170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ate.caton\AppData\Local\Microsoft\Windows\Temporary Internet Files\Content.IE5\LJS8F5D6\measurement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63" y="2700338"/>
            <a:ext cx="2187575" cy="140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63" y="4179888"/>
            <a:ext cx="2187575" cy="2170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  <a:latin typeface="Calibri"/>
                <a:cs typeface="Calibri"/>
              </a:rPr>
              <a:t>They also need experience of shape, measure and space.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791" y="4745317"/>
            <a:ext cx="4126272" cy="137514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GB">
              <a:solidFill>
                <a:srgbClr val="FFFFFF"/>
              </a:solidFill>
            </a:endParaRPr>
          </a:p>
          <a:p>
            <a:pPr algn="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21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reeform: Shape 74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01" name="Group 76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81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2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3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pic>
        <p:nvPicPr>
          <p:cNvPr id="3076" name="Picture 4" descr="C:\Users\kate.caton\AppData\Local\Microsoft\Windows\Temporary Internet Files\Content.IE5\R64VA3OY\clock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685800"/>
            <a:ext cx="3068638" cy="30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ate.caton\AppData\Local\Microsoft\Windows\Temporary Internet Files\Content.IE5\AZFJZWCG\clock_analog_digital_01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3787775"/>
            <a:ext cx="3068638" cy="20018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63" y="685800"/>
            <a:ext cx="1543050" cy="1543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025" y="685800"/>
            <a:ext cx="1543050" cy="1543050"/>
          </a:xfrm>
          <a:prstGeom prst="rect">
            <a:avLst/>
          </a:prstGeom>
        </p:spPr>
      </p:pic>
      <p:pic>
        <p:nvPicPr>
          <p:cNvPr id="3077" name="Picture 5" descr="C:\Users\kate.caton\AppData\Local\Microsoft\Windows\Temporary Internet Files\Content.IE5\AZFJZWCG\clipart0278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3" y="2290763"/>
            <a:ext cx="1433513" cy="1720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kate.caton\AppData\Local\Microsoft\Windows\Temporary Internet Files\Content.IE5\LJS8F5D6\kitchen-knife-spoon-for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488" y="2290763"/>
            <a:ext cx="1652588" cy="1720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3" y="4073525"/>
            <a:ext cx="3148013" cy="1717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can you do at home?</a:t>
            </a:r>
          </a:p>
        </p:txBody>
      </p:sp>
    </p:spTree>
    <p:extLst>
      <p:ext uri="{BB962C8B-B14F-4D97-AF65-F5344CB8AC3E}">
        <p14:creationId xmlns:p14="http://schemas.microsoft.com/office/powerpoint/2010/main" val="3441677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57200"/>
            <a:ext cx="3908425" cy="2579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113088"/>
            <a:ext cx="3908425" cy="3287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457200"/>
            <a:ext cx="2054225" cy="2538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5" y="3071813"/>
            <a:ext cx="2054225" cy="1122363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57200"/>
            <a:ext cx="5060950" cy="3738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625" y="4271963"/>
            <a:ext cx="1452563" cy="2128838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271963"/>
            <a:ext cx="2347913" cy="21288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5500" y="4271963"/>
            <a:ext cx="3236913" cy="21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20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68" y="467208"/>
            <a:ext cx="473886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18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450A3-08D5-4440-8C1A-7687FAFD4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6918" y="3220274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Reading and phonics</a:t>
            </a:r>
          </a:p>
        </p:txBody>
      </p:sp>
      <p:pic>
        <p:nvPicPr>
          <p:cNvPr id="5" name="Picture 4" descr="Children reading a book">
            <a:extLst>
              <a:ext uri="{FF2B5EF4-FFF2-40B4-BE49-F238E27FC236}">
                <a16:creationId xmlns:a16="http://schemas.microsoft.com/office/drawing/2014/main" id="{6DAC449F-7B7F-469D-9F11-AD92226EF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63" y="2099696"/>
            <a:ext cx="3710540" cy="24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-1" b="14367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 dirty="0">
                <a:latin typeface="Calibri"/>
                <a:cs typeface="Calibri"/>
              </a:rPr>
              <a:t>Thank you for coming</a:t>
            </a:r>
            <a:r>
              <a:rPr lang="en-GB" sz="3600" dirty="0">
                <a:latin typeface="Berlin Sans FB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52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0FE94-2049-40D8-96AC-F0D43A50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 dirty="0">
                <a:cs typeface="Calibri Light"/>
              </a:rPr>
              <a:t>Word reading</a:t>
            </a:r>
            <a:endParaRPr lang="en-US" sz="5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CF5923-315B-452B-AE07-83F49B3F75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86430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4912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300" dirty="0">
                <a:latin typeface="Calibri"/>
                <a:cs typeface="Calibri"/>
              </a:rPr>
              <a:t>What do we do in school to teach a love of books and stories?</a:t>
            </a:r>
            <a:endParaRPr lang="en-US" sz="33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Calibri"/>
                <a:cs typeface="Calibri"/>
              </a:rPr>
              <a:t>Read books daily with the whole class and talk about the stories. Children then have opportunities to access these books individually.</a:t>
            </a:r>
          </a:p>
          <a:p>
            <a:pPr marL="0" indent="0">
              <a:buNone/>
            </a:pPr>
            <a:r>
              <a:rPr lang="en-GB" sz="2000" dirty="0">
                <a:latin typeface="Calibri"/>
                <a:cs typeface="Calibri"/>
              </a:rPr>
              <a:t>Role play activities to act out stories, reading books with individuals, listening station with story CDs, trips to the school library with older children, reading books at home.</a:t>
            </a:r>
          </a:p>
          <a:p>
            <a:pPr marL="0" indent="0">
              <a:buNone/>
            </a:pPr>
            <a:r>
              <a:rPr lang="en-GB" sz="2000" dirty="0">
                <a:latin typeface="Calibri"/>
                <a:cs typeface="Calibri"/>
              </a:rPr>
              <a:t>Daily phonics teaching which includes guided reading.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9E2A781-527D-4A10-8941-3C1163F6F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913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A9CD0-910E-44A2-8469-809F1942A8D7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15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52" y="645054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/>
              <a:t>Phonics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latin typeface="+mj-lt"/>
                <a:ea typeface="+mj-ea"/>
                <a:cs typeface="+mj-cs"/>
              </a:rPr>
              <a:t>Sessions are fast paced, active, fun and engaging with lots of follow up in child led time.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FBB351-A8A7-4AB3-99BD-B1E5B1BFE3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951997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459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D09E9-F32F-08E7-B82D-9C0A42F05CDF}"/>
              </a:ext>
            </a:extLst>
          </p:cNvPr>
          <p:cNvSpPr txBox="1"/>
          <p:nvPr/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latin typeface="+mj-lt"/>
                <a:ea typeface="+mj-ea"/>
                <a:cs typeface="+mj-cs"/>
              </a:rPr>
              <a:t>Phonics terms your child will hear in school</a:t>
            </a:r>
            <a:r>
              <a:rPr lang="en-US" sz="4000" dirty="0">
                <a:latin typeface="+mj-lt"/>
                <a:ea typeface="+mj-ea"/>
                <a:cs typeface="+mj-cs"/>
              </a:rPr>
              <a:t> and what they mean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………</a:t>
            </a:r>
          </a:p>
        </p:txBody>
      </p:sp>
      <p:graphicFrame>
        <p:nvGraphicFramePr>
          <p:cNvPr id="14" name="TextBox 2">
            <a:extLst>
              <a:ext uri="{FF2B5EF4-FFF2-40B4-BE49-F238E27FC236}">
                <a16:creationId xmlns:a16="http://schemas.microsoft.com/office/drawing/2014/main" id="{0A88EF76-3A97-4C5A-907E-8B671A85E4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35065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89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F9015-3700-4624-B6F6-4E1005F9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/>
              <a:t>What does a phonics lesson look like?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B11E61-69EF-4BC9-8C9F-A0B697058E6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158097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943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pen book with text overlay&#10;&#10;Description automatically generated">
            <a:extLst>
              <a:ext uri="{FF2B5EF4-FFF2-40B4-BE49-F238E27FC236}">
                <a16:creationId xmlns:a16="http://schemas.microsoft.com/office/drawing/2014/main" id="{80CDEFA5-A071-098F-66C0-C34F37C033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9633" y="157852"/>
            <a:ext cx="6971527" cy="6263526"/>
          </a:xfrm>
        </p:spPr>
      </p:pic>
    </p:spTree>
    <p:extLst>
      <p:ext uri="{BB962C8B-B14F-4D97-AF65-F5344CB8AC3E}">
        <p14:creationId xmlns:p14="http://schemas.microsoft.com/office/powerpoint/2010/main" val="201225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7ce0a2-d571-4cf5-a846-c68528ae9878">
      <Terms xmlns="http://schemas.microsoft.com/office/infopath/2007/PartnerControls"/>
    </lcf76f155ced4ddcb4097134ff3c332f>
    <TaxCatchAll xmlns="3c6552ff-e203-492b-9a4a-86c2b1ce869f" xsi:nil="true"/>
    <SharedWithUsers xmlns="cf3ca221-9b63-457b-a443-63b88a9296f2">
      <UserInfo>
        <DisplayName/>
        <AccountId xsi:nil="true"/>
        <AccountType/>
      </UserInfo>
    </SharedWithUsers>
    <MediaLengthInSeconds xmlns="337ce0a2-d571-4cf5-a846-c68528ae98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6F2B1DDE148140A53AABB54D86F624" ma:contentTypeVersion="" ma:contentTypeDescription="Create a new document." ma:contentTypeScope="" ma:versionID="0b6a34856a50e26947bb1d622a9014ee">
  <xsd:schema xmlns:xsd="http://www.w3.org/2001/XMLSchema" xmlns:xs="http://www.w3.org/2001/XMLSchema" xmlns:p="http://schemas.microsoft.com/office/2006/metadata/properties" xmlns:ns2="337ce0a2-d571-4cf5-a846-c68528ae9878" xmlns:ns3="cf3ca221-9b63-457b-a443-63b88a9296f2" xmlns:ns4="3c6552ff-e203-492b-9a4a-86c2b1ce869f" targetNamespace="http://schemas.microsoft.com/office/2006/metadata/properties" ma:root="true" ma:fieldsID="4ca8acd5af22a208710edaca7007a7d6" ns2:_="" ns3:_="" ns4:_="">
    <xsd:import namespace="337ce0a2-d571-4cf5-a846-c68528ae9878"/>
    <xsd:import namespace="cf3ca221-9b63-457b-a443-63b88a9296f2"/>
    <xsd:import namespace="3c6552ff-e203-492b-9a4a-86c2b1ce8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ce0a2-d571-4cf5-a846-c68528ae98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470fb7-5308-496a-a12b-188b66d4a6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ca221-9b63-457b-a443-63b88a9296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552ff-e203-492b-9a4a-86c2b1ce869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E8E3841-510D-4C34-9E6B-B1ED5AE72255}" ma:internalName="TaxCatchAll" ma:showField="CatchAllData" ma:web="{cf3ca221-9b63-457b-a443-63b88a9296f2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F81814-8529-492B-9F89-9E55A2B7A4BF}">
  <ds:schemaRefs>
    <ds:schemaRef ds:uri="http://schemas.microsoft.com/office/2006/metadata/properties"/>
    <ds:schemaRef ds:uri="http://schemas.microsoft.com/office/infopath/2007/PartnerControls"/>
    <ds:schemaRef ds:uri="337ce0a2-d571-4cf5-a846-c68528ae9878"/>
    <ds:schemaRef ds:uri="3c6552ff-e203-492b-9a4a-86c2b1ce869f"/>
    <ds:schemaRef ds:uri="cf3ca221-9b63-457b-a443-63b88a9296f2"/>
  </ds:schemaRefs>
</ds:datastoreItem>
</file>

<file path=customXml/itemProps2.xml><?xml version="1.0" encoding="utf-8"?>
<ds:datastoreItem xmlns:ds="http://schemas.openxmlformats.org/officeDocument/2006/customXml" ds:itemID="{88F6100C-E9BA-4A43-BAEE-FA7900E681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85A950-128A-4A9F-BE61-4EF24DC05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7ce0a2-d571-4cf5-a846-c68528ae9878"/>
    <ds:schemaRef ds:uri="cf3ca221-9b63-457b-a443-63b88a9296f2"/>
    <ds:schemaRef ds:uri="3c6552ff-e203-492b-9a4a-86c2b1ce86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1299</Words>
  <Application>Microsoft Office PowerPoint</Application>
  <PresentationFormat>Widescreen</PresentationFormat>
  <Paragraphs>110</Paragraphs>
  <Slides>30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Parent Workshop 18th September 2023</vt:lpstr>
      <vt:lpstr>PowerPoint Presentation</vt:lpstr>
      <vt:lpstr>Reading and phonics</vt:lpstr>
      <vt:lpstr>Word reading</vt:lpstr>
      <vt:lpstr>What do we do in school to teach a love of books and stories?</vt:lpstr>
      <vt:lpstr>Phonics  Sessions are fast paced, active, fun and engaging with lots of follow up in child led time.</vt:lpstr>
      <vt:lpstr>PowerPoint Presentation</vt:lpstr>
      <vt:lpstr>What does a phonics lesson look like?</vt:lpstr>
      <vt:lpstr>PowerPoint Presentation</vt:lpstr>
      <vt:lpstr>  Book bags</vt:lpstr>
      <vt:lpstr>What should I write in the reading diary?</vt:lpstr>
      <vt:lpstr>What you can do at home.</vt:lpstr>
      <vt:lpstr>Any questions?</vt:lpstr>
      <vt:lpstr>Writing</vt:lpstr>
      <vt:lpstr>There is a strong connection between the physical development of children and their writing and mark making.  They need lots of gross motor activities to strengthen their shoulders and arms to support a firm pencil grip.   Lots of running, jumping, swimming, climbing, bike riding, rolling and large mark making.  Using an easel, writing on large paper on the floor, a variety of mark making tools.</vt:lpstr>
      <vt:lpstr>PowerPoint Presentation</vt:lpstr>
      <vt:lpstr>What do we do in school to encourage mark making?</vt:lpstr>
      <vt:lpstr>PowerPoint Presentation</vt:lpstr>
      <vt:lpstr>Any questions?</vt:lpstr>
      <vt:lpstr>Maths</vt:lpstr>
      <vt:lpstr>By the end of their reception year children should be able to :</vt:lpstr>
      <vt:lpstr>PowerPoint Presentation</vt:lpstr>
      <vt:lpstr>PowerPoint Presentation</vt:lpstr>
      <vt:lpstr>Then they can solve simple problems involving number and answer questions.</vt:lpstr>
      <vt:lpstr>Counting beyond 10….</vt:lpstr>
      <vt:lpstr>They also need experience of shape, measure and space.</vt:lpstr>
      <vt:lpstr>What can you do at home?</vt:lpstr>
      <vt:lpstr>PowerPoint Presentation</vt:lpstr>
      <vt:lpstr>Any questions?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Workshop 26th September 2022</dc:title>
  <dc:creator>Kate Caton</dc:creator>
  <cp:lastModifiedBy>Caton, Kate</cp:lastModifiedBy>
  <cp:revision>167</cp:revision>
  <dcterms:created xsi:type="dcterms:W3CDTF">2015-09-27T09:29:25Z</dcterms:created>
  <dcterms:modified xsi:type="dcterms:W3CDTF">2023-09-18T15:52:50Z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0x010100576F2B1DDE148140A53AABB54D86F624</vt:lpwstr>
  </property>
  <property fmtid="{D5CDD505-2E9C-101B-9397-08002B2CF9AE}" pid="3" name="Order">
    <vt:r8>45400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</Properties>
</file>